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59675" cy="1069181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4" d="100"/>
          <a:sy n="64" d="100"/>
        </p:scale>
        <p:origin x="221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2022/11/23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2734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2022/11/23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2898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2022/11/23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699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2022/11/23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4562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2022/11/23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4191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2022/11/23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278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2022/11/23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9509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2022/11/23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9589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2022/11/23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0624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2022/11/23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8836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2022/11/23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538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ACF51-AD20-45CC-A110-610A827F77C1}" type="datetimeFigureOut">
              <a:rPr lang="zh-TW" altLang="en-US" smtClean="0"/>
              <a:t>2022/11/23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2630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60009" cy="1068739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808514" y="3183285"/>
            <a:ext cx="4457701" cy="57571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Thursday, December 1, 2022</a:t>
            </a:r>
            <a:r>
              <a:rPr lang="en-US" altLang="zh-TW" sz="2400" b="1" dirty="0">
                <a:latin typeface="+mn-lt"/>
                <a:cs typeface="Times New Roman" panose="02020603050405020304" pitchFamily="18" charset="0"/>
              </a:rPr>
              <a:t> </a:t>
            </a:r>
            <a:br>
              <a:rPr lang="en-US" altLang="zh-TW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11:00</a:t>
            </a:r>
            <a:r>
              <a:rPr lang="zh-TW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endParaRPr lang="zh-TW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710101" y="6860192"/>
            <a:ext cx="4572304" cy="2711463"/>
          </a:xfrm>
        </p:spPr>
        <p:txBody>
          <a:bodyPr>
            <a:normAutofit fontScale="70000" lnSpcReduction="2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34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Dr.  Tien-Chen Lin </a:t>
            </a:r>
            <a:r>
              <a:rPr lang="zh-TW" altLang="en-US" sz="340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林天正</a:t>
            </a:r>
            <a:br>
              <a:rPr lang="en-US" altLang="zh-TW" sz="34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en-US" altLang="zh-TW" sz="28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Postdoctoral Fellow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28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Supervisor: Dr. Frank </a:t>
            </a:r>
            <a:r>
              <a:rPr lang="en-US" altLang="zh-TW" sz="2800" dirty="0" err="1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Bradke</a:t>
            </a:r>
            <a:r>
              <a:rPr lang="en-US" altLang="zh-TW" sz="28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28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German Center of Neurodegenerative Disease (DZNE)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28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Germany 	</a:t>
            </a:r>
          </a:p>
          <a:p>
            <a:pPr algn="l"/>
            <a:endParaRPr lang="en-US" altLang="zh-TW" sz="1500" dirty="0">
              <a:solidFill>
                <a:schemeClr val="accent4">
                  <a:lumMod val="20000"/>
                  <a:lumOff val="80000"/>
                </a:schemeClr>
              </a:solidFill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TW" sz="31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Host:  Dr. Pei-Lin Cheng </a:t>
            </a:r>
            <a:r>
              <a:rPr lang="zh-TW" altLang="en-US" sz="3100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鄭珮琳</a:t>
            </a:r>
            <a:endParaRPr lang="en-US" altLang="zh-TW" sz="3100" dirty="0">
              <a:solidFill>
                <a:schemeClr val="accent4">
                  <a:lumMod val="20000"/>
                  <a:lumOff val="8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l"/>
            <a:endParaRPr lang="zh-TW" altLang="en-US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4321833" y="3623505"/>
            <a:ext cx="6041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200" b="1" dirty="0">
                <a:latin typeface="Arial" panose="020B0604020202020204" pitchFamily="34" charset="0"/>
                <a:cs typeface="Arial" panose="020B0604020202020204" pitchFamily="34" charset="0"/>
              </a:rPr>
              <a:t>1F</a:t>
            </a:r>
            <a:endParaRPr lang="zh-TW" altLang="en-US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815232" y="4960205"/>
            <a:ext cx="61370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altLang="zh-TW" sz="2800" dirty="0"/>
              <a:t>Mechanical local-excitation global-inhibition system dictates neuronal polarization</a:t>
            </a:r>
            <a:endParaRPr lang="zh-TW" altLang="en-US" sz="2800" i="1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69" r="-10" b="5388"/>
          <a:stretch/>
        </p:blipFill>
        <p:spPr>
          <a:xfrm>
            <a:off x="815232" y="6949792"/>
            <a:ext cx="1617265" cy="174903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矩形 7"/>
          <p:cNvSpPr/>
          <p:nvPr/>
        </p:nvSpPr>
        <p:spPr>
          <a:xfrm>
            <a:off x="5501730" y="4075881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5307964" y="3954265"/>
            <a:ext cx="5722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200" b="1" dirty="0">
                <a:latin typeface="Arial" panose="020B0604020202020204" pitchFamily="34" charset="0"/>
                <a:cs typeface="Arial" panose="020B0604020202020204" pitchFamily="34" charset="0"/>
              </a:rPr>
              <a:t>1F</a:t>
            </a:r>
            <a:endParaRPr lang="zh-TW" altLang="en-US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標題 1"/>
          <p:cNvSpPr txBox="1">
            <a:spLocks/>
          </p:cNvSpPr>
          <p:nvPr/>
        </p:nvSpPr>
        <p:spPr>
          <a:xfrm>
            <a:off x="4623903" y="1967632"/>
            <a:ext cx="2125115" cy="5757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zh-TW" altLang="en-US" sz="2400" dirty="0"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228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1466</TotalTime>
  <Words>49</Words>
  <Application>Microsoft Office PowerPoint</Application>
  <PresentationFormat>自訂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新細明體</vt:lpstr>
      <vt:lpstr>標楷體</vt:lpstr>
      <vt:lpstr>Arial</vt:lpstr>
      <vt:lpstr>Calibri</vt:lpstr>
      <vt:lpstr>Calibri Light</vt:lpstr>
      <vt:lpstr>Cambria Math</vt:lpstr>
      <vt:lpstr>Times New Roman</vt:lpstr>
      <vt:lpstr>Office 佈景主題</vt:lpstr>
      <vt:lpstr>Thursday, December 1, 2022  11:00 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wei</dc:creator>
  <cp:lastModifiedBy>sandy</cp:lastModifiedBy>
  <cp:revision>249</cp:revision>
  <cp:lastPrinted>2022-10-21T06:48:53Z</cp:lastPrinted>
  <dcterms:created xsi:type="dcterms:W3CDTF">2016-11-21T03:31:16Z</dcterms:created>
  <dcterms:modified xsi:type="dcterms:W3CDTF">2022-11-23T00:46:10Z</dcterms:modified>
</cp:coreProperties>
</file>