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0009" cy="106873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4" y="3183285"/>
            <a:ext cx="4457701" cy="575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Thursday, December 1, 2022</a:t>
            </a: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 </a:t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11:00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10101" y="6860192"/>
            <a:ext cx="4572304" cy="2711463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 Tien-Chen Lin </a:t>
            </a:r>
            <a:r>
              <a:rPr lang="zh-TW" altLang="en-US" sz="340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林天正</a:t>
            </a:r>
            <a:br>
              <a:rPr lang="en-US" altLang="zh-TW" sz="3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Postdoctoral Fellow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Supervisor: Dr. Frank </a:t>
            </a:r>
            <a:r>
              <a:rPr lang="en-US" altLang="zh-TW" sz="2800" dirty="0" err="1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Bradke</a:t>
            </a: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German Center of Neurodegenerative Disease (DZNE)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Germany 	</a:t>
            </a:r>
          </a:p>
          <a:p>
            <a:pPr algn="l"/>
            <a:endParaRPr lang="en-US" altLang="zh-TW" sz="15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Pei-Lin Cheng </a:t>
            </a:r>
            <a:r>
              <a:rPr lang="zh-TW" altLang="en-US" sz="31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鄭珮琳</a:t>
            </a:r>
            <a:endParaRPr lang="en-US" altLang="zh-TW" sz="3100" dirty="0">
              <a:solidFill>
                <a:schemeClr val="accent4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endParaRPr lang="zh-TW" alt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21833" y="3623505"/>
            <a:ext cx="6041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b="1" dirty="0">
                <a:latin typeface="Arial" panose="020B0604020202020204" pitchFamily="34" charset="0"/>
                <a:cs typeface="Arial" panose="020B0604020202020204" pitchFamily="34" charset="0"/>
              </a:rPr>
              <a:t>1F</a:t>
            </a:r>
            <a:endParaRPr lang="zh-TW" alt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815232" y="4960205"/>
            <a:ext cx="61370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zh-TW" sz="2800" dirty="0"/>
              <a:t>Mechanical local-excitation global-inhibition system dictates neuronal polarization</a:t>
            </a:r>
            <a:endParaRPr lang="zh-TW" altLang="en-US" sz="2800" i="1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69" r="-10" b="5388"/>
          <a:stretch/>
        </p:blipFill>
        <p:spPr>
          <a:xfrm>
            <a:off x="815232" y="6949792"/>
            <a:ext cx="1617265" cy="17490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307964" y="3954265"/>
            <a:ext cx="572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b="1" dirty="0">
                <a:latin typeface="Arial" panose="020B0604020202020204" pitchFamily="34" charset="0"/>
                <a:cs typeface="Arial" panose="020B0604020202020204" pitchFamily="34" charset="0"/>
              </a:rPr>
              <a:t>1F</a:t>
            </a:r>
            <a:endParaRPr lang="zh-TW" alt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1466</TotalTime>
  <Words>49</Words>
  <Application>Microsoft Office PowerPoint</Application>
  <PresentationFormat>自訂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Calibri Light</vt:lpstr>
      <vt:lpstr>Cambria Math</vt:lpstr>
      <vt:lpstr>Times New Roman</vt:lpstr>
      <vt:lpstr>Office 佈景主題</vt:lpstr>
      <vt:lpstr>Thursday, December 1, 2022  11:00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249</cp:revision>
  <cp:lastPrinted>2022-10-21T06:48:53Z</cp:lastPrinted>
  <dcterms:created xsi:type="dcterms:W3CDTF">2016-11-21T03:31:16Z</dcterms:created>
  <dcterms:modified xsi:type="dcterms:W3CDTF">2022-11-23T00:46:10Z</dcterms:modified>
</cp:coreProperties>
</file>