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691813"/>
  <p:notesSz cx="6797675" cy="99298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4" d="100"/>
          <a:sy n="64" d="100"/>
        </p:scale>
        <p:origin x="221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2C326-F5DD-4040-B343-537B6898A3F6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79140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1259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31259"/>
            <a:ext cx="29464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73393-1DE9-4641-8D31-03F8D602113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803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273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89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699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4562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419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2781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950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58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062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883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3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CF51-AD20-45CC-A110-610A827F77C1}" type="datetimeFigureOut">
              <a:rPr lang="zh-TW" altLang="en-US" smtClean="0"/>
              <a:t>2022/11/15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2E27A-7D2C-4C4F-BF91-E6517A488B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26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60009" cy="10687398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08514" y="3183285"/>
            <a:ext cx="4457701" cy="57571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Tuesday,</a:t>
            </a:r>
            <a:r>
              <a:rPr lang="zh-TW" altLang="en-US" sz="2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December 20, 2022 </a:t>
            </a:r>
            <a:br>
              <a:rPr lang="en-US" altLang="zh-TW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b="1" dirty="0">
                <a:latin typeface="+mn-lt"/>
                <a:cs typeface="Times New Roman" panose="02020603050405020304" pitchFamily="18" charset="0"/>
              </a:rPr>
              <a:t>11:00</a:t>
            </a:r>
            <a:r>
              <a:rPr lang="zh-TW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970393" y="6799647"/>
            <a:ext cx="4457702" cy="2776990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4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Dr. Meng-Ju Wu</a:t>
            </a:r>
            <a:r>
              <a:rPr lang="zh-TW" altLang="en-US" sz="4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7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吳孟儒</a:t>
            </a:r>
            <a:r>
              <a:rPr lang="en-US" altLang="zh-TW" sz="42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br>
              <a:rPr lang="en-US" altLang="zh-TW" sz="30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Instructor</a:t>
            </a:r>
            <a:endParaRPr lang="en-US" altLang="zh-TW" sz="32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Massachusetts General Hospital 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Cancer Center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s-E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Harvard Medical School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r>
              <a:rPr lang="en-US" altLang="zh-TW" sz="32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Broad Institute</a:t>
            </a:r>
          </a:p>
          <a:p>
            <a:pPr algn="l">
              <a:lnSpc>
                <a:spcPct val="120000"/>
              </a:lnSpc>
              <a:spcBef>
                <a:spcPts val="0"/>
              </a:spcBef>
            </a:pPr>
            <a:endParaRPr lang="en-US" altLang="zh-TW" sz="2200" dirty="0">
              <a:solidFill>
                <a:schemeClr val="accent4">
                  <a:lumMod val="20000"/>
                  <a:lumOff val="80000"/>
                </a:schemeClr>
              </a:solidFill>
              <a:ea typeface="Cambria Math" panose="020405030504060302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altLang="zh-TW" sz="35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Host:  Dr. See-Yeun Ting</a:t>
            </a:r>
            <a:r>
              <a:rPr lang="zh-TW" altLang="en-US" sz="3500" dirty="0">
                <a:solidFill>
                  <a:schemeClr val="accent4">
                    <a:lumMod val="20000"/>
                    <a:lumOff val="80000"/>
                  </a:schemeClr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zh-TW" altLang="en-US" sz="3700" dirty="0">
                <a:solidFill>
                  <a:schemeClr val="accent4">
                    <a:lumMod val="20000"/>
                    <a:lumOff val="8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陳詩允</a:t>
            </a:r>
            <a:endParaRPr lang="en-US" altLang="zh-TW" sz="3700" dirty="0">
              <a:solidFill>
                <a:schemeClr val="accent4">
                  <a:lumMod val="20000"/>
                  <a:lumOff val="80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l"/>
            <a:endParaRPr lang="zh-TW" altLang="en-US" b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304873" y="3614216"/>
            <a:ext cx="604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674493" y="4930655"/>
            <a:ext cx="62106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dirty="0"/>
              <a:t>The role of oncometabolite in cancer: </a:t>
            </a:r>
          </a:p>
          <a:p>
            <a:pPr algn="ctr"/>
            <a:r>
              <a:rPr lang="en-US" altLang="zh-TW" sz="2800" dirty="0"/>
              <a:t>The crosstalk between cancer cells and tumor microenvironment</a:t>
            </a:r>
            <a:endParaRPr lang="zh-TW" altLang="en-US" sz="2800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6"/>
          <a:stretch/>
        </p:blipFill>
        <p:spPr>
          <a:xfrm>
            <a:off x="922191" y="6908773"/>
            <a:ext cx="1652567" cy="21078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矩形 7"/>
          <p:cNvSpPr/>
          <p:nvPr/>
        </p:nvSpPr>
        <p:spPr>
          <a:xfrm>
            <a:off x="5501730" y="407588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TW" altLang="en-US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5307964" y="3954265"/>
            <a:ext cx="5722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B1</a:t>
            </a:r>
            <a:endParaRPr lang="zh-TW" alt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標題 1"/>
          <p:cNvSpPr txBox="1">
            <a:spLocks/>
          </p:cNvSpPr>
          <p:nvPr/>
        </p:nvSpPr>
        <p:spPr>
          <a:xfrm>
            <a:off x="4623903" y="1967632"/>
            <a:ext cx="2125115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zh-TW" altLang="en-US" sz="2400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6" name="標題 1">
            <a:extLst>
              <a:ext uri="{FF2B5EF4-FFF2-40B4-BE49-F238E27FC236}">
                <a16:creationId xmlns:a16="http://schemas.microsoft.com/office/drawing/2014/main" id="{FF0EBE8E-0EDE-405F-A43B-A5EF1B1CFDC6}"/>
              </a:ext>
            </a:extLst>
          </p:cNvPr>
          <p:cNvSpPr txBox="1">
            <a:spLocks/>
          </p:cNvSpPr>
          <p:nvPr/>
        </p:nvSpPr>
        <p:spPr>
          <a:xfrm>
            <a:off x="1044029" y="9691552"/>
            <a:ext cx="4457701" cy="5757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en-US" altLang="zh-TW" sz="2400" b="1" dirty="0">
              <a:solidFill>
                <a:srgbClr val="FF0000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28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1512</TotalTime>
  <Words>52</Words>
  <Application>Microsoft Office PowerPoint</Application>
  <PresentationFormat>自訂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Cambria Math</vt:lpstr>
      <vt:lpstr>Times New Roman</vt:lpstr>
      <vt:lpstr>Verdana</vt:lpstr>
      <vt:lpstr>Office 佈景主題</vt:lpstr>
      <vt:lpstr>Tuesday, December 20, 2022  11:00 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wei</dc:creator>
  <cp:lastModifiedBy>sandy</cp:lastModifiedBy>
  <cp:revision>227</cp:revision>
  <cp:lastPrinted>2022-06-30T01:50:20Z</cp:lastPrinted>
  <dcterms:created xsi:type="dcterms:W3CDTF">2016-11-21T03:31:16Z</dcterms:created>
  <dcterms:modified xsi:type="dcterms:W3CDTF">2022-11-15T03:10:25Z</dcterms:modified>
</cp:coreProperties>
</file>