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797675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2C326-F5DD-4040-B343-537B6898A3F6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9140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3393-1DE9-4641-8D31-03F8D60211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Tuesday,</a:t>
            </a:r>
            <a:r>
              <a:rPr lang="zh-TW" alt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December 20, 2022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70393" y="6799647"/>
            <a:ext cx="4457702" cy="2776990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4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Meng-Ju Wu</a:t>
            </a:r>
            <a:r>
              <a:rPr lang="zh-TW" altLang="en-US" sz="4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7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吳孟儒</a:t>
            </a:r>
            <a:r>
              <a:rPr lang="en-US" altLang="zh-TW" sz="4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Instructor</a:t>
            </a:r>
            <a:endParaRPr lang="en-US" altLang="zh-TW" sz="32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Massachusetts General Hospital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Cancer Center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Harvard Medical School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Broad Institute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altLang="zh-TW" sz="22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5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See-Yeun Ting</a:t>
            </a:r>
            <a:r>
              <a:rPr lang="zh-TW" altLang="en-US" sz="35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7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陳詩允</a:t>
            </a:r>
            <a:endParaRPr lang="en-US" altLang="zh-TW" sz="3700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74493" y="4930655"/>
            <a:ext cx="6210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The role of oncometabolite in cancer: </a:t>
            </a:r>
          </a:p>
          <a:p>
            <a:pPr algn="ctr"/>
            <a:r>
              <a:rPr lang="en-US" altLang="zh-TW" sz="2800" dirty="0"/>
              <a:t>The crosstalk between cancer cells and tumor microenvironment</a:t>
            </a:r>
            <a:endParaRPr lang="zh-TW" altLang="en-US" sz="2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6"/>
          <a:stretch/>
        </p:blipFill>
        <p:spPr>
          <a:xfrm>
            <a:off x="922191" y="6908773"/>
            <a:ext cx="1652567" cy="2107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F0EBE8E-0EDE-405F-A43B-A5EF1B1CFDC6}"/>
              </a:ext>
            </a:extLst>
          </p:cNvPr>
          <p:cNvSpPr txBox="1">
            <a:spLocks/>
          </p:cNvSpPr>
          <p:nvPr/>
        </p:nvSpPr>
        <p:spPr>
          <a:xfrm>
            <a:off x="1044029" y="9691552"/>
            <a:ext cx="4457701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52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Verdana</vt:lpstr>
      <vt:lpstr>Office 佈景主題</vt:lpstr>
      <vt:lpstr>Tuesday, December 20,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227</cp:revision>
  <cp:lastPrinted>2022-06-30T01:50:20Z</cp:lastPrinted>
  <dcterms:created xsi:type="dcterms:W3CDTF">2016-11-21T03:31:16Z</dcterms:created>
  <dcterms:modified xsi:type="dcterms:W3CDTF">2022-11-15T03:10:25Z</dcterms:modified>
</cp:coreProperties>
</file>