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0009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Thursday, November 24, 2022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50391" y="6846812"/>
            <a:ext cx="4751161" cy="2711463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 Ting-Sung Hsieh </a:t>
            </a:r>
            <a:r>
              <a:rPr lang="zh-TW" altLang="en-US" sz="34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謝廷松</a:t>
            </a:r>
            <a:b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Postdoctoral Fellow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Laboratory of Dr. Vincent </a:t>
            </a:r>
            <a:r>
              <a:rPr lang="en-US" altLang="zh-TW" sz="2800" dirty="0" err="1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Tagliabracci</a:t>
            </a: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	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Department of Molecular Biology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UT Southwestern</a:t>
            </a:r>
          </a:p>
          <a:p>
            <a:pPr algn="l"/>
            <a:endParaRPr lang="en-US" altLang="zh-TW" sz="21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Jen-Hsuan Wei </a:t>
            </a:r>
            <a:r>
              <a:rPr lang="zh-TW" altLang="en-US" sz="31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魏妊亘</a:t>
            </a:r>
            <a:endParaRPr lang="en-US" altLang="zh-TW" sz="3100" dirty="0">
              <a:solidFill>
                <a:schemeClr val="accent4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21833" y="3623505"/>
            <a:ext cx="6041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b="1" dirty="0"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lang="zh-TW" alt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815233" y="5168959"/>
            <a:ext cx="61370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zh-TW" sz="2800" dirty="0"/>
              <a:t>Dynamic remodeling of host membranes by self-organizing bacterial effectors</a:t>
            </a:r>
            <a:endParaRPr lang="zh-TW" altLang="en-US" sz="2800" i="1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462" r="5842" b="6572"/>
          <a:stretch/>
        </p:blipFill>
        <p:spPr>
          <a:xfrm>
            <a:off x="815233" y="7026813"/>
            <a:ext cx="1476701" cy="16683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b="1" dirty="0"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lang="zh-TW" alt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926140" y="2102789"/>
            <a:ext cx="5340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i="1" u="sng" dirty="0">
                <a:latin typeface="Book Antiqua" panose="02040602050305030304" pitchFamily="18" charset="0"/>
                <a:ea typeface="Cambria Math" panose="02040503050406030204" pitchFamily="18" charset="0"/>
                <a:cs typeface="Ebrima" panose="02000000000000000000" pitchFamily="2" charset="0"/>
              </a:rPr>
              <a:t>IMB-IBC Joint Postdoc Seminar</a:t>
            </a:r>
            <a:endParaRPr lang="zh-TW" altLang="en-US" sz="2800" b="1" i="1" u="sng" dirty="0">
              <a:latin typeface="Book Antiqua" panose="02040602050305030304" pitchFamily="18" charset="0"/>
              <a:ea typeface="Malgun Gothic" panose="020B0503020000020004" pitchFamily="34" charset="-127"/>
              <a:cs typeface="Ebrima" panose="02000000000000000000" pitchFamily="2" charset="0"/>
            </a:endParaRP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555914A6-0E44-4BD9-9098-F805520074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23" y="2543345"/>
            <a:ext cx="1476701" cy="6122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1457</TotalTime>
  <Words>54</Words>
  <Application>Microsoft Office PowerPoint</Application>
  <PresentationFormat>自訂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2" baseType="lpstr">
      <vt:lpstr>Malgun Gothic</vt:lpstr>
      <vt:lpstr>新細明體</vt:lpstr>
      <vt:lpstr>標楷體</vt:lpstr>
      <vt:lpstr>Arial</vt:lpstr>
      <vt:lpstr>Book Antiqua</vt:lpstr>
      <vt:lpstr>Calibri</vt:lpstr>
      <vt:lpstr>Calibri Light</vt:lpstr>
      <vt:lpstr>Cambria Math</vt:lpstr>
      <vt:lpstr>Ebrima</vt:lpstr>
      <vt:lpstr>Times New Roman</vt:lpstr>
      <vt:lpstr>Office 佈景主題</vt:lpstr>
      <vt:lpstr>Thursday, November 24, 2022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241</cp:revision>
  <cp:lastPrinted>2022-10-21T06:48:53Z</cp:lastPrinted>
  <dcterms:created xsi:type="dcterms:W3CDTF">2016-11-21T03:31:16Z</dcterms:created>
  <dcterms:modified xsi:type="dcterms:W3CDTF">2022-11-15T02:17:20Z</dcterms:modified>
</cp:coreProperties>
</file>