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7559675" cy="1069181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4" d="100"/>
          <a:sy n="64" d="100"/>
        </p:scale>
        <p:origin x="221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529" cy="499033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082" y="1"/>
            <a:ext cx="2950529" cy="499033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>
              <a:defRPr sz="1200"/>
            </a:lvl1pPr>
          </a:lstStyle>
          <a:p>
            <a:fld id="{5522C326-F5DD-4040-B343-537B6898A3F6}" type="datetimeFigureOut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41" tIns="45770" rIns="91541" bIns="4577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403" y="4783724"/>
            <a:ext cx="5446396" cy="3912800"/>
          </a:xfrm>
          <a:prstGeom prst="rect">
            <a:avLst/>
          </a:prstGeom>
        </p:spPr>
        <p:txBody>
          <a:bodyPr vert="horz" lIns="91541" tIns="45770" rIns="91541" bIns="4577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306"/>
            <a:ext cx="2950529" cy="499033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082" y="9440306"/>
            <a:ext cx="2950529" cy="499033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>
              <a:defRPr sz="1200"/>
            </a:lvl1pPr>
          </a:lstStyle>
          <a:p>
            <a:fld id="{76F73393-1DE9-4641-8D31-03F8D60211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8038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273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2898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699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456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419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278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509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958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062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883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538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ACF51-AD20-45CC-A110-610A827F77C1}" type="datetimeFigureOut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263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60009" cy="1068739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808514" y="3183285"/>
            <a:ext cx="4457701" cy="57571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Thursday,</a:t>
            </a:r>
            <a:r>
              <a:rPr lang="zh-TW" altLang="en-US" sz="24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November 10, 2022 </a:t>
            </a:r>
            <a:br>
              <a:rPr lang="en-US" altLang="zh-TW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11:00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646734" y="6832224"/>
            <a:ext cx="4457701" cy="2579877"/>
          </a:xfrm>
        </p:spPr>
        <p:txBody>
          <a:bodyPr>
            <a:normAutofit fontScale="625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Dr. Hideki Taguchi</a:t>
            </a:r>
            <a:br>
              <a:rPr lang="en-US" altLang="zh-TW" sz="30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3100" dirty="0">
                <a:solidFill>
                  <a:schemeClr val="accent4">
                    <a:lumMod val="20000"/>
                    <a:lumOff val="8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Professor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100" dirty="0">
                <a:solidFill>
                  <a:schemeClr val="accent4">
                    <a:lumMod val="20000"/>
                    <a:lumOff val="8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Cell Biology Center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100" dirty="0">
                <a:solidFill>
                  <a:schemeClr val="accent4">
                    <a:lumMod val="20000"/>
                    <a:lumOff val="8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Institute of Innovative Research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100" dirty="0">
                <a:solidFill>
                  <a:schemeClr val="accent4">
                    <a:lumMod val="20000"/>
                    <a:lumOff val="8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Tokyo Institute of Technology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en-US" altLang="zh-TW" sz="3100" dirty="0">
              <a:solidFill>
                <a:schemeClr val="accent4">
                  <a:lumMod val="20000"/>
                  <a:lumOff val="80000"/>
                </a:schemeClr>
              </a:solidFill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TW" sz="34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Host:  Dr. Hsueh-Chi Sherry Yen</a:t>
            </a:r>
            <a:r>
              <a:rPr lang="zh-TW" altLang="en-US" sz="34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34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顏雪琪</a:t>
            </a:r>
            <a:endParaRPr lang="en-US" altLang="zh-TW" sz="3400" dirty="0">
              <a:solidFill>
                <a:schemeClr val="accent4">
                  <a:lumMod val="20000"/>
                  <a:lumOff val="8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/>
            <a:endParaRPr lang="zh-TW" altLang="en-US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304873" y="3614216"/>
            <a:ext cx="604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B1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907866" y="4922700"/>
            <a:ext cx="58411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/>
              <a:t>Acidic-rich nascent peptide-induced noncanonical translation and the impact on proteomes</a:t>
            </a:r>
            <a:endParaRPr lang="zh-TW" altLang="zh-TW" sz="2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866" y="6961412"/>
            <a:ext cx="1458539" cy="18180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矩形 7"/>
          <p:cNvSpPr/>
          <p:nvPr/>
        </p:nvSpPr>
        <p:spPr>
          <a:xfrm>
            <a:off x="5501730" y="4075881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307964" y="3954265"/>
            <a:ext cx="572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標題 1"/>
          <p:cNvSpPr txBox="1">
            <a:spLocks/>
          </p:cNvSpPr>
          <p:nvPr/>
        </p:nvSpPr>
        <p:spPr>
          <a:xfrm>
            <a:off x="4623903" y="1967632"/>
            <a:ext cx="2125115" cy="5757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zh-TW" altLang="en-US" sz="24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FF0EBE8E-0EDE-405F-A43B-A5EF1B1CFDC6}"/>
              </a:ext>
            </a:extLst>
          </p:cNvPr>
          <p:cNvSpPr txBox="1">
            <a:spLocks/>
          </p:cNvSpPr>
          <p:nvPr/>
        </p:nvSpPr>
        <p:spPr>
          <a:xfrm>
            <a:off x="1044029" y="9691552"/>
            <a:ext cx="4457701" cy="5757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en-US" altLang="zh-TW" sz="24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altLang="zh-TW" sz="24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altLang="zh-TW" sz="24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zh-TW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228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1559</TotalTime>
  <Words>46</Words>
  <Application>Microsoft Office PowerPoint</Application>
  <PresentationFormat>自訂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新細明體</vt:lpstr>
      <vt:lpstr>標楷體</vt:lpstr>
      <vt:lpstr>Arial</vt:lpstr>
      <vt:lpstr>Calibri</vt:lpstr>
      <vt:lpstr>Calibri Light</vt:lpstr>
      <vt:lpstr>Cambria Math</vt:lpstr>
      <vt:lpstr>Times New Roman</vt:lpstr>
      <vt:lpstr>Verdana</vt:lpstr>
      <vt:lpstr>Office 佈景主題</vt:lpstr>
      <vt:lpstr>Thursday, November 10, 2022  11:00 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wei</dc:creator>
  <cp:lastModifiedBy>sandy</cp:lastModifiedBy>
  <cp:revision>243</cp:revision>
  <cp:lastPrinted>2022-08-30T08:29:29Z</cp:lastPrinted>
  <dcterms:created xsi:type="dcterms:W3CDTF">2016-11-21T03:31:16Z</dcterms:created>
  <dcterms:modified xsi:type="dcterms:W3CDTF">2022-10-24T02:25:18Z</dcterms:modified>
</cp:coreProperties>
</file>