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082" y="1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403" y="4783724"/>
            <a:ext cx="5446396" cy="3912800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306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082" y="9440306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Thursday,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November 10, 2022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46734" y="6832224"/>
            <a:ext cx="4457701" cy="2579877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Hideki Taguchi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Professor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Cell Biology Center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Institute of Innovative Research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Tokyo Institute of Technology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altLang="zh-TW" sz="31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Hsueh-Chi Sherry Yen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4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顏雪琪</a:t>
            </a:r>
            <a:endParaRPr lang="en-US" altLang="zh-TW" sz="3400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07866" y="4922700"/>
            <a:ext cx="5841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Acidic-rich nascent peptide-induced noncanonical translation and the impact on proteomes</a:t>
            </a:r>
            <a:endParaRPr lang="zh-TW" altLang="zh-TW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6" y="6961412"/>
            <a:ext cx="1458539" cy="1818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F0EBE8E-0EDE-405F-A43B-A5EF1B1CFDC6}"/>
              </a:ext>
            </a:extLst>
          </p:cNvPr>
          <p:cNvSpPr txBox="1">
            <a:spLocks/>
          </p:cNvSpPr>
          <p:nvPr/>
        </p:nvSpPr>
        <p:spPr>
          <a:xfrm>
            <a:off x="1044029" y="9691552"/>
            <a:ext cx="4457701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1559</TotalTime>
  <Words>46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Verdana</vt:lpstr>
      <vt:lpstr>Office 佈景主題</vt:lpstr>
      <vt:lpstr>Thursday, November 10,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243</cp:revision>
  <cp:lastPrinted>2022-08-30T08:29:29Z</cp:lastPrinted>
  <dcterms:created xsi:type="dcterms:W3CDTF">2016-11-21T03:31:16Z</dcterms:created>
  <dcterms:modified xsi:type="dcterms:W3CDTF">2022-10-24T02:25:18Z</dcterms:modified>
</cp:coreProperties>
</file>