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082" y="1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403" y="4783724"/>
            <a:ext cx="5446396" cy="3912800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306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082" y="9440306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Monday,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November 7, 2022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85089" y="6814465"/>
            <a:ext cx="4581126" cy="2579877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Ichiro </a:t>
            </a:r>
            <a:r>
              <a:rPr lang="en-US" altLang="zh-TW" sz="40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Hiratani</a:t>
            </a:r>
            <a:r>
              <a:rPr lang="en-US" altLang="zh-TW" sz="4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Team Leader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Lab for Developmental Epigenetics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RIKEN Center for Biosystems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Dynamics Research, Japan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altLang="zh-TW" sz="31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Jun-An Chen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陳俊安</a:t>
            </a:r>
            <a:endParaRPr lang="en-US" altLang="zh-TW" sz="3400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07866" y="4922700"/>
            <a:ext cx="5841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zh-TW" sz="2800" dirty="0"/>
              <a:t>Unraveling the dynamic 3D genome architecture through single-cell DNA replication profiling</a:t>
            </a:r>
            <a:endParaRPr lang="zh-TW" altLang="zh-TW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0" y="6913285"/>
            <a:ext cx="1732485" cy="1732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F0EBE8E-0EDE-405F-A43B-A5EF1B1CFDC6}"/>
              </a:ext>
            </a:extLst>
          </p:cNvPr>
          <p:cNvSpPr txBox="1">
            <a:spLocks/>
          </p:cNvSpPr>
          <p:nvPr/>
        </p:nvSpPr>
        <p:spPr>
          <a:xfrm>
            <a:off x="1044029" y="9691552"/>
            <a:ext cx="4457701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1550</TotalTime>
  <Words>48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Verdana</vt:lpstr>
      <vt:lpstr>Office 佈景主題</vt:lpstr>
      <vt:lpstr>Monday, November 7,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239</cp:revision>
  <cp:lastPrinted>2022-08-30T08:29:29Z</cp:lastPrinted>
  <dcterms:created xsi:type="dcterms:W3CDTF">2016-11-21T03:31:16Z</dcterms:created>
  <dcterms:modified xsi:type="dcterms:W3CDTF">2022-10-12T06:13:56Z</dcterms:modified>
</cp:coreProperties>
</file>