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56" r:id="rId2"/>
  </p:sldIdLst>
  <p:sldSz cx="7559675" cy="10691813"/>
  <p:notesSz cx="6807200" cy="9939338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71" autoAdjust="0"/>
    <p:restoredTop sz="94660"/>
  </p:normalViewPr>
  <p:slideViewPr>
    <p:cSldViewPr snapToGrid="0">
      <p:cViewPr varScale="1">
        <p:scale>
          <a:sx n="64" d="100"/>
          <a:sy n="64" d="100"/>
        </p:scale>
        <p:origin x="2213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50529" cy="499033"/>
          </a:xfrm>
          <a:prstGeom prst="rect">
            <a:avLst/>
          </a:prstGeom>
        </p:spPr>
        <p:txBody>
          <a:bodyPr vert="horz" lIns="91541" tIns="45770" rIns="91541" bIns="4577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55082" y="1"/>
            <a:ext cx="2950529" cy="499033"/>
          </a:xfrm>
          <a:prstGeom prst="rect">
            <a:avLst/>
          </a:prstGeom>
        </p:spPr>
        <p:txBody>
          <a:bodyPr vert="horz" lIns="91541" tIns="45770" rIns="91541" bIns="45770" rtlCol="0"/>
          <a:lstStyle>
            <a:lvl1pPr algn="r">
              <a:defRPr sz="1200"/>
            </a:lvl1pPr>
          </a:lstStyle>
          <a:p>
            <a:fld id="{5522C326-F5DD-4040-B343-537B6898A3F6}" type="datetimeFigureOut">
              <a:rPr lang="zh-TW" altLang="en-US" smtClean="0"/>
              <a:t>2022/9/8</a:t>
            </a:fld>
            <a:endParaRPr lang="zh-TW" altLang="en-US"/>
          </a:p>
        </p:txBody>
      </p:sp>
      <p:sp>
        <p:nvSpPr>
          <p:cNvPr id="4" name="投影片影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2217738" y="1243013"/>
            <a:ext cx="2371725" cy="33528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41" tIns="45770" rIns="91541" bIns="4577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0403" y="4783724"/>
            <a:ext cx="5446396" cy="3912800"/>
          </a:xfrm>
          <a:prstGeom prst="rect">
            <a:avLst/>
          </a:prstGeom>
        </p:spPr>
        <p:txBody>
          <a:bodyPr vert="horz" lIns="91541" tIns="45770" rIns="91541" bIns="45770" rtlCol="0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9440306"/>
            <a:ext cx="2950529" cy="499033"/>
          </a:xfrm>
          <a:prstGeom prst="rect">
            <a:avLst/>
          </a:prstGeom>
        </p:spPr>
        <p:txBody>
          <a:bodyPr vert="horz" lIns="91541" tIns="45770" rIns="91541" bIns="4577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55082" y="9440306"/>
            <a:ext cx="2950529" cy="499033"/>
          </a:xfrm>
          <a:prstGeom prst="rect">
            <a:avLst/>
          </a:prstGeom>
        </p:spPr>
        <p:txBody>
          <a:bodyPr vert="horz" lIns="91541" tIns="45770" rIns="91541" bIns="45770" rtlCol="0" anchor="b"/>
          <a:lstStyle>
            <a:lvl1pPr algn="r">
              <a:defRPr sz="1200"/>
            </a:lvl1pPr>
          </a:lstStyle>
          <a:p>
            <a:fld id="{76F73393-1DE9-4641-8D31-03F8D602113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580383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zh-TW" altLang="en-US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ACF51-AD20-45CC-A110-610A827F77C1}" type="datetimeFigureOut">
              <a:rPr lang="zh-TW" altLang="en-US" smtClean="0"/>
              <a:t>2022/9/8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2E27A-7D2C-4C4F-BF91-E6517A488BB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427343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ACF51-AD20-45CC-A110-610A827F77C1}" type="datetimeFigureOut">
              <a:rPr lang="zh-TW" altLang="en-US" smtClean="0"/>
              <a:t>2022/9/8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2E27A-7D2C-4C4F-BF91-E6517A488BB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528984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ACF51-AD20-45CC-A110-610A827F77C1}" type="datetimeFigureOut">
              <a:rPr lang="zh-TW" altLang="en-US" smtClean="0"/>
              <a:t>2022/9/8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2E27A-7D2C-4C4F-BF91-E6517A488BB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46993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ACF51-AD20-45CC-A110-610A827F77C1}" type="datetimeFigureOut">
              <a:rPr lang="zh-TW" altLang="en-US" smtClean="0"/>
              <a:t>2022/9/8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2E27A-7D2C-4C4F-BF91-E6517A488BB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745629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ACF51-AD20-45CC-A110-610A827F77C1}" type="datetimeFigureOut">
              <a:rPr lang="zh-TW" altLang="en-US" smtClean="0"/>
              <a:t>2022/9/8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2E27A-7D2C-4C4F-BF91-E6517A488BB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341914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ACF51-AD20-45CC-A110-610A827F77C1}" type="datetimeFigureOut">
              <a:rPr lang="zh-TW" altLang="en-US" smtClean="0"/>
              <a:t>2022/9/8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2E27A-7D2C-4C4F-BF91-E6517A488BB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927818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ACF51-AD20-45CC-A110-610A827F77C1}" type="datetimeFigureOut">
              <a:rPr lang="zh-TW" altLang="en-US" smtClean="0"/>
              <a:t>2022/9/8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2E27A-7D2C-4C4F-BF91-E6517A488BB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295095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ACF51-AD20-45CC-A110-610A827F77C1}" type="datetimeFigureOut">
              <a:rPr lang="zh-TW" altLang="en-US" smtClean="0"/>
              <a:t>2022/9/8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2E27A-7D2C-4C4F-BF91-E6517A488BB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295898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ACF51-AD20-45CC-A110-610A827F77C1}" type="datetimeFigureOut">
              <a:rPr lang="zh-TW" altLang="en-US" smtClean="0"/>
              <a:t>2022/9/8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2E27A-7D2C-4C4F-BF91-E6517A488BB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706245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ACF51-AD20-45CC-A110-610A827F77C1}" type="datetimeFigureOut">
              <a:rPr lang="zh-TW" altLang="en-US" smtClean="0"/>
              <a:t>2022/9/8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2E27A-7D2C-4C4F-BF91-E6517A488BB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888360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ACF51-AD20-45CC-A110-610A827F77C1}" type="datetimeFigureOut">
              <a:rPr lang="zh-TW" altLang="en-US" smtClean="0"/>
              <a:t>2022/9/8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2E27A-7D2C-4C4F-BF91-E6517A488BB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753808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1ACF51-AD20-45CC-A110-610A827F77C1}" type="datetimeFigureOut">
              <a:rPr lang="zh-TW" altLang="en-US" smtClean="0"/>
              <a:t>2022/9/8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B2E27A-7D2C-4C4F-BF91-E6517A488BB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826308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圖片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7560009" cy="10687398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2808514" y="3183285"/>
            <a:ext cx="4457701" cy="575713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US" altLang="zh-TW" sz="2400" b="1" dirty="0">
                <a:latin typeface="+mn-lt"/>
                <a:cs typeface="Times New Roman" panose="02020603050405020304" pitchFamily="18" charset="0"/>
              </a:rPr>
              <a:t>Tuesday,</a:t>
            </a:r>
            <a:r>
              <a:rPr lang="zh-TW" altLang="en-US" sz="2400" b="1" dirty="0">
                <a:latin typeface="+mn-lt"/>
                <a:cs typeface="Times New Roman" panose="02020603050405020304" pitchFamily="18" charset="0"/>
              </a:rPr>
              <a:t> </a:t>
            </a:r>
            <a:r>
              <a:rPr lang="en-US" altLang="zh-TW" sz="2400" b="1" dirty="0">
                <a:latin typeface="+mn-lt"/>
                <a:cs typeface="Times New Roman" panose="02020603050405020304" pitchFamily="18" charset="0"/>
              </a:rPr>
              <a:t>September 20, 2022 </a:t>
            </a:r>
            <a:br>
              <a:rPr lang="en-US" altLang="zh-TW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zh-TW" sz="2400" b="1" dirty="0">
                <a:latin typeface="+mn-lt"/>
                <a:cs typeface="Times New Roman" panose="02020603050405020304" pitchFamily="18" charset="0"/>
              </a:rPr>
              <a:t>2:30</a:t>
            </a:r>
            <a:r>
              <a:rPr lang="zh-TW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PM</a:t>
            </a:r>
            <a:endParaRPr lang="zh-TW" alt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2999030" y="6843749"/>
            <a:ext cx="4076667" cy="2758737"/>
          </a:xfrm>
        </p:spPr>
        <p:txBody>
          <a:bodyPr>
            <a:normAutofit fontScale="62500" lnSpcReduction="20000"/>
          </a:bodyPr>
          <a:lstStyle/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en-US" altLang="zh-TW" sz="4200" dirty="0">
                <a:solidFill>
                  <a:schemeClr val="accent4">
                    <a:lumMod val="20000"/>
                    <a:lumOff val="80000"/>
                  </a:schemeClr>
                </a:solidFill>
                <a:ea typeface="Cambria Math" panose="02040503050406030204" pitchFamily="18" charset="0"/>
                <a:cs typeface="Times New Roman" panose="02020603050405020304" pitchFamily="18" charset="0"/>
              </a:rPr>
              <a:t>Dr. Christophe Lambing</a:t>
            </a:r>
            <a:r>
              <a:rPr lang="en-US" altLang="zh-TW" sz="4200" b="1" dirty="0">
                <a:solidFill>
                  <a:schemeClr val="accent4">
                    <a:lumMod val="20000"/>
                    <a:lumOff val="8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 </a:t>
            </a:r>
            <a:br>
              <a:rPr lang="en-US" altLang="zh-TW" sz="3000" dirty="0">
                <a:solidFill>
                  <a:schemeClr val="accent4">
                    <a:lumMod val="20000"/>
                    <a:lumOff val="8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</a:br>
            <a:r>
              <a:rPr lang="en-US" altLang="zh-TW" sz="3100" dirty="0">
                <a:solidFill>
                  <a:schemeClr val="accent4">
                    <a:lumMod val="20000"/>
                    <a:lumOff val="80000"/>
                  </a:schemeClr>
                </a:solidFill>
                <a:ea typeface="Cambria Math" panose="02040503050406030204" pitchFamily="18" charset="0"/>
                <a:cs typeface="Times New Roman" panose="02020603050405020304" pitchFamily="18" charset="0"/>
              </a:rPr>
              <a:t>Head of group</a:t>
            </a:r>
          </a:p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en-US" altLang="zh-TW" sz="3300" dirty="0">
                <a:solidFill>
                  <a:schemeClr val="accent4">
                    <a:lumMod val="20000"/>
                    <a:lumOff val="8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Department</a:t>
            </a:r>
            <a:r>
              <a:rPr lang="en-US" altLang="zh-TW" sz="3200" dirty="0">
                <a:solidFill>
                  <a:schemeClr val="accent4">
                    <a:lumMod val="20000"/>
                    <a:lumOff val="8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of Plant Sciences</a:t>
            </a:r>
          </a:p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en-US" altLang="zh-TW" sz="3000" dirty="0" err="1">
                <a:solidFill>
                  <a:schemeClr val="accent4">
                    <a:lumMod val="20000"/>
                    <a:lumOff val="80000"/>
                  </a:schemeClr>
                </a:solidFill>
                <a:ea typeface="Cambria Math" panose="02040503050406030204" pitchFamily="18" charset="0"/>
                <a:cs typeface="Times New Roman" panose="02020603050405020304" pitchFamily="18" charset="0"/>
              </a:rPr>
              <a:t>Rothamsted</a:t>
            </a:r>
            <a:r>
              <a:rPr lang="en-US" altLang="zh-TW" sz="3000" dirty="0">
                <a:solidFill>
                  <a:schemeClr val="accent4">
                    <a:lumMod val="20000"/>
                    <a:lumOff val="80000"/>
                  </a:schemeClr>
                </a:solidFill>
                <a:ea typeface="Cambria Math" panose="02040503050406030204" pitchFamily="18" charset="0"/>
                <a:cs typeface="Times New Roman" panose="02020603050405020304" pitchFamily="18" charset="0"/>
              </a:rPr>
              <a:t> Research</a:t>
            </a:r>
          </a:p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en-US" altLang="zh-TW" sz="3200" dirty="0" err="1">
                <a:solidFill>
                  <a:schemeClr val="accent4">
                    <a:lumMod val="20000"/>
                    <a:lumOff val="8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Harpenden</a:t>
            </a:r>
            <a:r>
              <a:rPr lang="en-US" altLang="zh-TW" sz="3200" dirty="0">
                <a:solidFill>
                  <a:schemeClr val="accent4">
                    <a:lumMod val="20000"/>
                    <a:lumOff val="8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, UK</a:t>
            </a:r>
          </a:p>
          <a:p>
            <a:pPr algn="l">
              <a:lnSpc>
                <a:spcPct val="120000"/>
              </a:lnSpc>
              <a:spcBef>
                <a:spcPts val="0"/>
              </a:spcBef>
            </a:pPr>
            <a:endParaRPr lang="en-US" altLang="zh-TW" sz="3100" dirty="0">
              <a:solidFill>
                <a:schemeClr val="accent4">
                  <a:lumMod val="20000"/>
                  <a:lumOff val="80000"/>
                </a:schemeClr>
              </a:solidFill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pPr algn="l"/>
            <a:endParaRPr lang="en-US" altLang="zh-TW" sz="1400" dirty="0">
              <a:solidFill>
                <a:schemeClr val="accent4">
                  <a:lumMod val="20000"/>
                  <a:lumOff val="80000"/>
                </a:schemeClr>
              </a:solidFill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pPr algn="l"/>
            <a:r>
              <a:rPr lang="en-US" altLang="zh-TW" sz="3500" dirty="0">
                <a:solidFill>
                  <a:schemeClr val="accent4">
                    <a:lumMod val="20000"/>
                    <a:lumOff val="80000"/>
                  </a:schemeClr>
                </a:solidFill>
                <a:ea typeface="Cambria Math" panose="02040503050406030204" pitchFamily="18" charset="0"/>
                <a:cs typeface="Times New Roman" panose="02020603050405020304" pitchFamily="18" charset="0"/>
              </a:rPr>
              <a:t>Host:  Dr. Ting-Fang Wang</a:t>
            </a:r>
            <a:r>
              <a:rPr lang="zh-TW" altLang="en-US" sz="3500" dirty="0">
                <a:solidFill>
                  <a:schemeClr val="accent4">
                    <a:lumMod val="20000"/>
                    <a:lumOff val="80000"/>
                  </a:schemeClr>
                </a:solidFill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zh-TW" altLang="en-US" sz="3700" dirty="0">
                <a:solidFill>
                  <a:schemeClr val="accent4">
                    <a:lumMod val="20000"/>
                    <a:lumOff val="8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王廷方</a:t>
            </a:r>
            <a:endParaRPr lang="en-US" altLang="zh-TW" sz="3700" dirty="0">
              <a:solidFill>
                <a:schemeClr val="accent4">
                  <a:lumMod val="20000"/>
                  <a:lumOff val="8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algn="l"/>
            <a:endParaRPr lang="zh-TW" altLang="en-US" b="1" dirty="0">
              <a:solidFill>
                <a:schemeClr val="accent4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7" name="文字方塊 6"/>
          <p:cNvSpPr txBox="1"/>
          <p:nvPr/>
        </p:nvSpPr>
        <p:spPr>
          <a:xfrm>
            <a:off x="4304873" y="3614216"/>
            <a:ext cx="60413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400" b="1" dirty="0"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1F</a:t>
            </a:r>
            <a:endParaRPr lang="zh-TW" alt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文字方塊 9"/>
          <p:cNvSpPr txBox="1"/>
          <p:nvPr/>
        </p:nvSpPr>
        <p:spPr>
          <a:xfrm>
            <a:off x="1044029" y="5034125"/>
            <a:ext cx="5841152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2600" dirty="0"/>
              <a:t>Meiotic recombination and chromatin structure in germ cells contribute to genome evolution</a:t>
            </a:r>
            <a:endParaRPr lang="zh-TW" altLang="en-US" sz="2600" dirty="0"/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040"/>
          <a:stretch/>
        </p:blipFill>
        <p:spPr>
          <a:xfrm>
            <a:off x="858087" y="6942282"/>
            <a:ext cx="1950428" cy="173248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8" name="矩形 7"/>
          <p:cNvSpPr/>
          <p:nvPr/>
        </p:nvSpPr>
        <p:spPr>
          <a:xfrm>
            <a:off x="5501730" y="4075881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zh-TW" altLang="en-US" dirty="0"/>
          </a:p>
        </p:txBody>
      </p:sp>
      <p:sp>
        <p:nvSpPr>
          <p:cNvPr id="11" name="文字方塊 10"/>
          <p:cNvSpPr txBox="1"/>
          <p:nvPr/>
        </p:nvSpPr>
        <p:spPr>
          <a:xfrm>
            <a:off x="5307964" y="3954265"/>
            <a:ext cx="5722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1F</a:t>
            </a:r>
            <a:endParaRPr lang="zh-TW" alt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標題 1"/>
          <p:cNvSpPr txBox="1">
            <a:spLocks/>
          </p:cNvSpPr>
          <p:nvPr/>
        </p:nvSpPr>
        <p:spPr>
          <a:xfrm>
            <a:off x="4623903" y="1967632"/>
            <a:ext cx="2125115" cy="575713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755934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96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endParaRPr lang="zh-TW" altLang="en-US" sz="2400" dirty="0"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16" name="標題 1">
            <a:extLst>
              <a:ext uri="{FF2B5EF4-FFF2-40B4-BE49-F238E27FC236}">
                <a16:creationId xmlns:a16="http://schemas.microsoft.com/office/drawing/2014/main" id="{FF0EBE8E-0EDE-405F-A43B-A5EF1B1CFDC6}"/>
              </a:ext>
            </a:extLst>
          </p:cNvPr>
          <p:cNvSpPr txBox="1">
            <a:spLocks/>
          </p:cNvSpPr>
          <p:nvPr/>
        </p:nvSpPr>
        <p:spPr>
          <a:xfrm>
            <a:off x="1044029" y="9691552"/>
            <a:ext cx="4457701" cy="575713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755934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96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endParaRPr lang="en-US" altLang="zh-TW" sz="2400" b="1" dirty="0">
              <a:solidFill>
                <a:srgbClr val="FF0000"/>
              </a:solidFill>
              <a:latin typeface="+mn-lt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</a:pPr>
            <a:endParaRPr lang="en-US" altLang="zh-TW" sz="2400" b="1" dirty="0">
              <a:solidFill>
                <a:srgbClr val="FF0000"/>
              </a:solidFill>
              <a:latin typeface="+mn-lt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</a:pPr>
            <a:endParaRPr lang="en-US" altLang="zh-TW" sz="2400" b="1" dirty="0">
              <a:solidFill>
                <a:srgbClr val="FF0000"/>
              </a:solidFill>
              <a:latin typeface="+mn-lt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</a:pPr>
            <a:endParaRPr lang="zh-TW" altLang="en-US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22285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 佈景主題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佈景主題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佈景主題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1539</TotalTime>
  <Words>47</Words>
  <Application>Microsoft Office PowerPoint</Application>
  <PresentationFormat>自訂</PresentationFormat>
  <Paragraphs>13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8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10" baseType="lpstr">
      <vt:lpstr>新細明體</vt:lpstr>
      <vt:lpstr>標楷體</vt:lpstr>
      <vt:lpstr>Arial</vt:lpstr>
      <vt:lpstr>Calibri</vt:lpstr>
      <vt:lpstr>Calibri Light</vt:lpstr>
      <vt:lpstr>Cambria Math</vt:lpstr>
      <vt:lpstr>Times New Roman</vt:lpstr>
      <vt:lpstr>Verdana</vt:lpstr>
      <vt:lpstr>Office 佈景主題</vt:lpstr>
      <vt:lpstr>Tuesday, September 20, 2022  2:30 PM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wei</dc:creator>
  <cp:lastModifiedBy>sandy</cp:lastModifiedBy>
  <cp:revision>235</cp:revision>
  <cp:lastPrinted>2022-08-30T08:29:29Z</cp:lastPrinted>
  <dcterms:created xsi:type="dcterms:W3CDTF">2016-11-21T03:31:16Z</dcterms:created>
  <dcterms:modified xsi:type="dcterms:W3CDTF">2022-09-08T08:15:21Z</dcterms:modified>
</cp:coreProperties>
</file>