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559675" cy="1069181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1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529" cy="49903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082" y="1"/>
            <a:ext cx="2950529" cy="49903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5522C326-F5DD-4040-B343-537B6898A3F6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403" y="4783724"/>
            <a:ext cx="5446396" cy="3912800"/>
          </a:xfrm>
          <a:prstGeom prst="rect">
            <a:avLst/>
          </a:prstGeom>
        </p:spPr>
        <p:txBody>
          <a:bodyPr vert="horz" lIns="91541" tIns="45770" rIns="91541" bIns="4577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306"/>
            <a:ext cx="2950529" cy="499033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082" y="9440306"/>
            <a:ext cx="2950529" cy="499033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76F73393-1DE9-4641-8D31-03F8D60211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03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73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8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9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5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1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58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2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38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CF51-AD20-45CC-A110-610A827F77C1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6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0009" cy="106873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08514" y="3183285"/>
            <a:ext cx="4457701" cy="5757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Tuesday,</a:t>
            </a:r>
            <a:r>
              <a:rPr lang="zh-TW" altLang="en-US" sz="2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September 20, 2022 </a:t>
            </a:r>
            <a:br>
              <a:rPr lang="en-US" altLang="zh-TW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2:30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99030" y="6843749"/>
            <a:ext cx="4076667" cy="2758737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42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Dr. Christophe Lambing</a:t>
            </a:r>
            <a:r>
              <a:rPr lang="en-US" altLang="zh-TW" sz="4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b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1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Head of group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3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Department</a:t>
            </a:r>
            <a:r>
              <a:rPr lang="en-US" altLang="zh-TW" sz="32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of Plant Sciences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000" dirty="0" err="1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Rothamsted</a:t>
            </a:r>
            <a: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Research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2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Harpenden</a:t>
            </a:r>
            <a:r>
              <a:rPr lang="en-US" altLang="zh-TW" sz="32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UK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en-US" altLang="zh-TW" sz="31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endParaRPr lang="en-US" altLang="zh-TW" sz="14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35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Host:  Dr. Ting-Fang Wang</a:t>
            </a:r>
            <a:r>
              <a:rPr lang="zh-TW" altLang="en-US" sz="35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7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王廷方</a:t>
            </a:r>
            <a:endParaRPr lang="en-US" altLang="zh-TW" sz="3700" dirty="0">
              <a:solidFill>
                <a:schemeClr val="accent4">
                  <a:lumMod val="20000"/>
                  <a:lumOff val="8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endParaRPr lang="zh-TW" altLang="en-US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304873" y="3614216"/>
            <a:ext cx="604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1F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044029" y="5034125"/>
            <a:ext cx="58411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dirty="0"/>
              <a:t>Meiotic recombination and chromatin structure in germ cells contribute to genome evolution</a:t>
            </a:r>
            <a:endParaRPr lang="zh-TW" altLang="en-US" sz="26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0"/>
          <a:stretch/>
        </p:blipFill>
        <p:spPr>
          <a:xfrm>
            <a:off x="858087" y="6942282"/>
            <a:ext cx="1950428" cy="17324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矩形 7"/>
          <p:cNvSpPr/>
          <p:nvPr/>
        </p:nvSpPr>
        <p:spPr>
          <a:xfrm>
            <a:off x="5501730" y="407588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307964" y="3954265"/>
            <a:ext cx="572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1F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623903" y="1967632"/>
            <a:ext cx="2125115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zh-TW" alt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6" name="標題 1">
            <a:extLst>
              <a:ext uri="{FF2B5EF4-FFF2-40B4-BE49-F238E27FC236}">
                <a16:creationId xmlns:a16="http://schemas.microsoft.com/office/drawing/2014/main" id="{FF0EBE8E-0EDE-405F-A43B-A5EF1B1CFDC6}"/>
              </a:ext>
            </a:extLst>
          </p:cNvPr>
          <p:cNvSpPr txBox="1">
            <a:spLocks/>
          </p:cNvSpPr>
          <p:nvPr/>
        </p:nvSpPr>
        <p:spPr>
          <a:xfrm>
            <a:off x="1044029" y="9691552"/>
            <a:ext cx="4457701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TW" sz="24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zh-TW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22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1539</TotalTime>
  <Words>47</Words>
  <Application>Microsoft Office PowerPoint</Application>
  <PresentationFormat>自訂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Calibri Light</vt:lpstr>
      <vt:lpstr>Cambria Math</vt:lpstr>
      <vt:lpstr>Times New Roman</vt:lpstr>
      <vt:lpstr>Verdana</vt:lpstr>
      <vt:lpstr>Office 佈景主題</vt:lpstr>
      <vt:lpstr>Tuesday, September 20, 2022  2:30 PM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sandy</cp:lastModifiedBy>
  <cp:revision>235</cp:revision>
  <cp:lastPrinted>2022-08-30T08:29:29Z</cp:lastPrinted>
  <dcterms:created xsi:type="dcterms:W3CDTF">2016-11-21T03:31:16Z</dcterms:created>
  <dcterms:modified xsi:type="dcterms:W3CDTF">2022-09-08T08:15:21Z</dcterms:modified>
</cp:coreProperties>
</file>