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082" y="1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403" y="4783724"/>
            <a:ext cx="5446396" cy="3912800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306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082" y="9440306"/>
            <a:ext cx="2950529" cy="499033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Monday,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September 19,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80161" y="6866137"/>
            <a:ext cx="4457701" cy="2758737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4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Cedric Wu</a:t>
            </a:r>
            <a:r>
              <a:rPr lang="zh-TW" altLang="en-US" sz="4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7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吳政憲</a:t>
            </a:r>
            <a:r>
              <a:rPr lang="en-US" altLang="zh-TW" sz="42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Vice President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Innovation Center/</a:t>
            </a: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New Product R&amp;D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0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GenScript</a:t>
            </a:r>
            <a: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Biotech Corp.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Piscataway NJ, USA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altLang="zh-TW" sz="31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See-Yeun Ting</a:t>
            </a:r>
            <a:r>
              <a:rPr lang="zh-TW" altLang="en-US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7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陳詩允</a:t>
            </a:r>
            <a:endParaRPr lang="en-US" altLang="zh-TW" sz="37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74493" y="5078778"/>
            <a:ext cx="621068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/>
              <a:t>High density CMOS IC chip enabling scalable DNA synthesis for data storage and biomedical engineering</a:t>
            </a:r>
            <a:endParaRPr lang="zh-TW" altLang="en-US" sz="26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82" y="7005005"/>
            <a:ext cx="1215928" cy="16216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1527</TotalTime>
  <Words>59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Verdana</vt:lpstr>
      <vt:lpstr>Office 佈景主題</vt:lpstr>
      <vt:lpstr>Monday, September 19,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228</cp:revision>
  <cp:lastPrinted>2022-08-30T08:29:29Z</cp:lastPrinted>
  <dcterms:created xsi:type="dcterms:W3CDTF">2016-11-21T03:31:16Z</dcterms:created>
  <dcterms:modified xsi:type="dcterms:W3CDTF">2022-08-30T08:35:37Z</dcterms:modified>
</cp:coreProperties>
</file>