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>
        <p:scale>
          <a:sx n="88" d="100"/>
          <a:sy n="88" d="100"/>
        </p:scale>
        <p:origin x="1637" y="-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7"/>
            <a:ext cx="7560009" cy="1068739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3" y="3261398"/>
            <a:ext cx="4457701" cy="6788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Wednesday, September 14, 2022</a:t>
            </a:r>
            <a:br>
              <a:rPr lang="en-US" altLang="zh-TW" sz="2400" b="1" dirty="0">
                <a:latin typeface="+mn-lt"/>
                <a:cs typeface="Times New Roman" panose="02020603050405020304" pitchFamily="18" charset="0"/>
              </a:rPr>
            </a:br>
            <a:r>
              <a:rPr lang="en-US" altLang="zh-TW" sz="8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55642" y="6861953"/>
            <a:ext cx="4457701" cy="2372467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Rachel </a:t>
            </a:r>
            <a:r>
              <a:rPr lang="en-US" altLang="zh-TW" sz="35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Brem</a:t>
            </a:r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Associate Professor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Dept .of Plant and Microbial Biology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University of California, Berkeley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USA </a:t>
            </a:r>
            <a:endParaRPr lang="en-US" altLang="zh-TW" sz="2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29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Yen-Ping Hsueh</a:t>
            </a:r>
            <a:endParaRPr lang="en-US" altLang="zh-TW" sz="29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43439" y="5296377"/>
            <a:ext cx="6041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i="1" dirty="0"/>
              <a:t>Dissecting trait variation between </a:t>
            </a:r>
          </a:p>
          <a:p>
            <a:pPr algn="ctr"/>
            <a:r>
              <a:rPr lang="en-US" altLang="zh-TW" sz="2800" i="1" dirty="0"/>
              <a:t>long-diverged species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4"/>
          <a:stretch/>
        </p:blipFill>
        <p:spPr>
          <a:xfrm>
            <a:off x="1031217" y="7010991"/>
            <a:ext cx="1443966" cy="2032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E05B27B7-CB38-48FA-BD7B-730CDD3891FE}"/>
              </a:ext>
            </a:extLst>
          </p:cNvPr>
          <p:cNvSpPr txBox="1">
            <a:spLocks/>
          </p:cNvSpPr>
          <p:nvPr/>
        </p:nvSpPr>
        <p:spPr>
          <a:xfrm>
            <a:off x="2808514" y="3736455"/>
            <a:ext cx="4457701" cy="6788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TW" sz="2400" b="1" spc="-150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Online  Webinar</a:t>
            </a:r>
            <a:endParaRPr lang="zh-TW" altLang="en-US" sz="2400" b="1" spc="-150" dirty="0">
              <a:solidFill>
                <a:schemeClr val="accent6">
                  <a:lumMod val="50000"/>
                </a:schemeClr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EB2C9017-DB42-4402-BCF0-EF252C95A7EF}"/>
              </a:ext>
            </a:extLst>
          </p:cNvPr>
          <p:cNvSpPr txBox="1">
            <a:spLocks/>
          </p:cNvSpPr>
          <p:nvPr/>
        </p:nvSpPr>
        <p:spPr>
          <a:xfrm>
            <a:off x="934966" y="4469007"/>
            <a:ext cx="1433179" cy="2986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TW" sz="1600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Link to </a:t>
            </a:r>
            <a:r>
              <a:rPr lang="en-US" altLang="zh-TW" sz="1600" dirty="0" err="1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Webex</a:t>
            </a:r>
            <a:endParaRPr lang="zh-TW" altLang="en-US" sz="1600" dirty="0">
              <a:solidFill>
                <a:schemeClr val="accent6">
                  <a:lumMod val="50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2ACD1383-DA94-415B-83C7-BB8CE4C1ECE9}"/>
              </a:ext>
            </a:extLst>
          </p:cNvPr>
          <p:cNvSpPr txBox="1">
            <a:spLocks/>
          </p:cNvSpPr>
          <p:nvPr/>
        </p:nvSpPr>
        <p:spPr>
          <a:xfrm>
            <a:off x="2952031" y="2070559"/>
            <a:ext cx="4314183" cy="5757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TW" sz="2800" b="1" u="sng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IMB/GSB Joint Seminar</a:t>
            </a:r>
            <a:endParaRPr lang="zh-TW" altLang="en-US" sz="2800" b="1" u="sng" dirty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標題 1">
            <a:extLst>
              <a:ext uri="{FF2B5EF4-FFF2-40B4-BE49-F238E27FC236}">
                <a16:creationId xmlns:a16="http://schemas.microsoft.com/office/drawing/2014/main" id="{5DDB7CFB-AF85-43C9-9AF5-DC7BDAEC788F}"/>
              </a:ext>
            </a:extLst>
          </p:cNvPr>
          <p:cNvSpPr txBox="1">
            <a:spLocks/>
          </p:cNvSpPr>
          <p:nvPr/>
        </p:nvSpPr>
        <p:spPr>
          <a:xfrm>
            <a:off x="1031217" y="3086326"/>
            <a:ext cx="1336928" cy="11286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13062CF-8BB1-4EA2-885A-82B1D99A81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53" y="3070280"/>
            <a:ext cx="1374933" cy="137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53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Cambria Math</vt:lpstr>
      <vt:lpstr>Corbel</vt:lpstr>
      <vt:lpstr>Times New Roman</vt:lpstr>
      <vt:lpstr>Office 佈景主題</vt:lpstr>
      <vt:lpstr>Wednesday, September 14, 2022 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204</cp:revision>
  <cp:lastPrinted>2021-07-28T06:38:19Z</cp:lastPrinted>
  <dcterms:created xsi:type="dcterms:W3CDTF">2016-11-21T03:31:16Z</dcterms:created>
  <dcterms:modified xsi:type="dcterms:W3CDTF">2022-08-30T06:28:34Z</dcterms:modified>
</cp:coreProperties>
</file>