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7559675" cy="10691813"/>
  <p:notesSz cx="6797675" cy="99298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4" d="100"/>
          <a:sy n="64" d="100"/>
        </p:scale>
        <p:origin x="221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22C326-F5DD-4040-B343-537B6898A3F6}" type="datetimeFigureOut">
              <a:rPr lang="zh-TW" altLang="en-US" smtClean="0"/>
              <a:t>2022/8/24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79140"/>
            <a:ext cx="5438775" cy="3909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1259"/>
            <a:ext cx="2946400" cy="4985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31259"/>
            <a:ext cx="2946400" cy="4985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F73393-1DE9-4641-8D31-03F8D60211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8038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2022/8/24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2734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2022/8/24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2898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2022/8/24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699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2022/8/24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4562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2022/8/24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4191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2022/8/24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278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2022/8/24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9509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2022/8/24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9589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2022/8/24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0624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2022/8/24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8836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2022/8/24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538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ACF51-AD20-45CC-A110-610A827F77C1}" type="datetimeFigureOut">
              <a:rPr lang="zh-TW" altLang="en-US" smtClean="0"/>
              <a:t>2022/8/24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2630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60009" cy="1068739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808514" y="3183285"/>
            <a:ext cx="4457701" cy="57571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zh-TW" sz="2400" b="1" dirty="0">
                <a:latin typeface="+mn-lt"/>
                <a:cs typeface="Times New Roman" panose="02020603050405020304" pitchFamily="18" charset="0"/>
              </a:rPr>
              <a:t>Thursday,</a:t>
            </a:r>
            <a:r>
              <a:rPr lang="zh-TW" altLang="en-US" sz="24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zh-TW" sz="2400" b="1" dirty="0">
                <a:latin typeface="+mn-lt"/>
                <a:cs typeface="Times New Roman" panose="02020603050405020304" pitchFamily="18" charset="0"/>
              </a:rPr>
              <a:t>September 8, 2022 </a:t>
            </a:r>
            <a:br>
              <a:rPr lang="en-US" altLang="zh-TW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b="1" dirty="0">
                <a:latin typeface="+mn-lt"/>
                <a:cs typeface="Times New Roman" panose="02020603050405020304" pitchFamily="18" charset="0"/>
              </a:rPr>
              <a:t>11:00</a:t>
            </a:r>
            <a:r>
              <a:rPr lang="zh-TW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endParaRPr lang="zh-TW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14600" y="6810996"/>
            <a:ext cx="4941768" cy="2776990"/>
          </a:xfrm>
        </p:spPr>
        <p:txBody>
          <a:bodyPr>
            <a:normAutofit fontScale="62500" lnSpcReduction="2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42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Dr. Chun-Li Zhang</a:t>
            </a:r>
            <a:r>
              <a:rPr lang="zh-TW" altLang="en-US" sz="42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3700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張春立</a:t>
            </a:r>
            <a:r>
              <a:rPr lang="en-US" altLang="zh-TW" sz="42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br>
              <a:rPr lang="en-US" altLang="zh-TW" sz="3000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altLang="zh-TW" sz="32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Professor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32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Department of Molecular Biology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s-ES" altLang="zh-TW" sz="32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Center for Regenerative Science and Medicine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32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UT Southwestern Medical Center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32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Dallas, TX, USA</a:t>
            </a:r>
          </a:p>
          <a:p>
            <a:pPr algn="l"/>
            <a:endParaRPr lang="en-US" altLang="zh-TW" sz="1400" dirty="0">
              <a:solidFill>
                <a:schemeClr val="accent4">
                  <a:lumMod val="20000"/>
                  <a:lumOff val="80000"/>
                </a:schemeClr>
              </a:solidFill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TW" sz="35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Host:  Dr. Pei-Lin Cheng</a:t>
            </a:r>
            <a:r>
              <a:rPr lang="zh-TW" altLang="en-US" sz="35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3700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鄭珮琳</a:t>
            </a:r>
            <a:endParaRPr lang="en-US" altLang="zh-TW" sz="3700" dirty="0">
              <a:solidFill>
                <a:schemeClr val="accent4">
                  <a:lumMod val="20000"/>
                  <a:lumOff val="8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l"/>
            <a:endParaRPr lang="zh-TW" altLang="en-US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4304873" y="3614216"/>
            <a:ext cx="6041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B1</a:t>
            </a:r>
            <a:endParaRPr lang="zh-TW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729277" y="5087511"/>
            <a:ext cx="62106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3000" dirty="0"/>
              <a:t>Aging-relevant human neurons to model neurodegeneration</a:t>
            </a:r>
            <a:endParaRPr lang="zh-TW" altLang="en-US" sz="30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929" y="6927395"/>
            <a:ext cx="1615979" cy="170437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矩形 7"/>
          <p:cNvSpPr/>
          <p:nvPr/>
        </p:nvSpPr>
        <p:spPr>
          <a:xfrm>
            <a:off x="5501730" y="4075881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5307964" y="3954265"/>
            <a:ext cx="572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B1</a:t>
            </a:r>
            <a:endParaRPr lang="zh-TW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標題 1"/>
          <p:cNvSpPr txBox="1">
            <a:spLocks/>
          </p:cNvSpPr>
          <p:nvPr/>
        </p:nvSpPr>
        <p:spPr>
          <a:xfrm>
            <a:off x="4623903" y="1967632"/>
            <a:ext cx="2125115" cy="5757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zh-TW" altLang="en-US" sz="24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FF0EBE8E-0EDE-405F-A43B-A5EF1B1CFDC6}"/>
              </a:ext>
            </a:extLst>
          </p:cNvPr>
          <p:cNvSpPr txBox="1">
            <a:spLocks/>
          </p:cNvSpPr>
          <p:nvPr/>
        </p:nvSpPr>
        <p:spPr>
          <a:xfrm>
            <a:off x="1044029" y="9691552"/>
            <a:ext cx="4457701" cy="5757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en-US" altLang="zh-TW" sz="2400" b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US" altLang="zh-TW" sz="2400" b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US" altLang="zh-TW" sz="2400" b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zh-TW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228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1502</TotalTime>
  <Words>50</Words>
  <Application>Microsoft Office PowerPoint</Application>
  <PresentationFormat>自訂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新細明體</vt:lpstr>
      <vt:lpstr>標楷體</vt:lpstr>
      <vt:lpstr>Arial</vt:lpstr>
      <vt:lpstr>Calibri</vt:lpstr>
      <vt:lpstr>Calibri Light</vt:lpstr>
      <vt:lpstr>Cambria Math</vt:lpstr>
      <vt:lpstr>Times New Roman</vt:lpstr>
      <vt:lpstr>Verdana</vt:lpstr>
      <vt:lpstr>Office 佈景主題</vt:lpstr>
      <vt:lpstr>Thursday, September 8, 2022  11:00 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wei</dc:creator>
  <cp:lastModifiedBy>sandy</cp:lastModifiedBy>
  <cp:revision>222</cp:revision>
  <cp:lastPrinted>2022-06-30T01:50:20Z</cp:lastPrinted>
  <dcterms:created xsi:type="dcterms:W3CDTF">2016-11-21T03:31:16Z</dcterms:created>
  <dcterms:modified xsi:type="dcterms:W3CDTF">2022-08-24T00:59:12Z</dcterms:modified>
</cp:coreProperties>
</file>