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797675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2C326-F5DD-4040-B343-537B6898A3F6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9140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3393-1DE9-4641-8D31-03F8D60211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Thursday,</a:t>
            </a:r>
            <a:r>
              <a:rPr lang="zh-TW" alt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September 8, 2022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4600" y="6810996"/>
            <a:ext cx="4941768" cy="2776990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4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Chun-Li Zhang</a:t>
            </a:r>
            <a:r>
              <a:rPr lang="zh-TW" altLang="en-US" sz="4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7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張春立</a:t>
            </a:r>
            <a:r>
              <a:rPr lang="en-US" altLang="zh-TW" sz="4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Professor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Department of Molecular Biology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Center for Regenerative Science and Medicine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UT Southwestern Medical Center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Dallas, TX, USA</a:t>
            </a: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5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Pei-Lin Cheng</a:t>
            </a:r>
            <a:r>
              <a:rPr lang="zh-TW" altLang="en-US" sz="35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7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鄭珮琳</a:t>
            </a:r>
            <a:endParaRPr lang="en-US" altLang="zh-TW" sz="3700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29277" y="5087511"/>
            <a:ext cx="6210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000" dirty="0"/>
              <a:t>Aging-relevant human neurons to model neurodegeneration</a:t>
            </a:r>
            <a:endParaRPr lang="zh-TW" altLang="en-US" sz="30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29" y="6927395"/>
            <a:ext cx="1615979" cy="17043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F0EBE8E-0EDE-405F-A43B-A5EF1B1CFDC6}"/>
              </a:ext>
            </a:extLst>
          </p:cNvPr>
          <p:cNvSpPr txBox="1">
            <a:spLocks/>
          </p:cNvSpPr>
          <p:nvPr/>
        </p:nvSpPr>
        <p:spPr>
          <a:xfrm>
            <a:off x="1044029" y="9691552"/>
            <a:ext cx="4457701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1502</TotalTime>
  <Words>50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Verdana</vt:lpstr>
      <vt:lpstr>Office 佈景主題</vt:lpstr>
      <vt:lpstr>Thursday, September 8,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222</cp:revision>
  <cp:lastPrinted>2022-06-30T01:50:20Z</cp:lastPrinted>
  <dcterms:created xsi:type="dcterms:W3CDTF">2016-11-21T03:31:16Z</dcterms:created>
  <dcterms:modified xsi:type="dcterms:W3CDTF">2022-08-24T00:59:12Z</dcterms:modified>
</cp:coreProperties>
</file>