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4" d="100"/>
          <a:sy n="64" d="100"/>
        </p:scale>
        <p:origin x="221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73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89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69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456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419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2022/5/30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78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2022/5/30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0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2022/5/30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58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2022/5/30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62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2022/5/30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83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2022/5/30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38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CF51-AD20-45CC-A110-610A827F77C1}" type="datetimeFigureOut">
              <a:rPr lang="zh-TW" altLang="en-US" smtClean="0"/>
              <a:t>2022/5/30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6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5"/>
            <a:ext cx="7560009" cy="1068739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08514" y="3183285"/>
            <a:ext cx="4457701" cy="5757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Wednesday, June 15, 2022</a:t>
            </a: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 </a:t>
            </a:r>
            <a:br>
              <a:rPr lang="en-US" altLang="zh-TW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11:00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50391" y="6932815"/>
            <a:ext cx="4751161" cy="2711463"/>
          </a:xfrm>
        </p:spPr>
        <p:txBody>
          <a:bodyPr>
            <a:normAutofit fontScale="700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7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Dr.  Tien-Chi Huang </a:t>
            </a:r>
            <a:r>
              <a:rPr lang="en-US" altLang="zh-TW" sz="34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4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黃天祺</a:t>
            </a:r>
            <a:r>
              <a:rPr lang="en-US" altLang="zh-TW" sz="34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br>
              <a:rPr lang="en-US" altLang="zh-TW" sz="3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Postdoctoral Research Scientist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PI: Prof. Petra </a:t>
            </a:r>
            <a:r>
              <a:rPr lang="en-US" altLang="zh-TW" sz="3000" dirty="0" err="1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Hajkova</a:t>
            </a:r>
            <a: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 	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MRC London institute of Medical Sciences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(LMS), UK </a:t>
            </a:r>
            <a:r>
              <a:rPr lang="en-US" altLang="zh-TW" sz="3000" dirty="0"/>
              <a:t>	</a:t>
            </a:r>
          </a:p>
          <a:p>
            <a:pPr algn="l"/>
            <a:endParaRPr lang="en-US" altLang="zh-TW" sz="14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3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Host:  Dr. Jun-An Chen </a:t>
            </a:r>
            <a:r>
              <a:rPr lang="en-US" altLang="zh-TW" sz="34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4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陳俊安</a:t>
            </a:r>
            <a:r>
              <a:rPr lang="en-US" altLang="zh-TW" sz="34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algn="l"/>
            <a:endParaRPr lang="zh-TW" alt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321833" y="3623505"/>
            <a:ext cx="6041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200" b="1" dirty="0">
                <a:latin typeface="Arial" panose="020B0604020202020204" pitchFamily="34" charset="0"/>
                <a:cs typeface="Arial" panose="020B0604020202020204" pitchFamily="34" charset="0"/>
              </a:rPr>
              <a:t>1F</a:t>
            </a:r>
            <a:endParaRPr lang="zh-TW" alt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815233" y="5168959"/>
            <a:ext cx="61370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zh-TW" sz="2800" i="1" dirty="0"/>
              <a:t>Safeguarding Transcription during Epigenetic Reprogramming</a:t>
            </a:r>
            <a:endParaRPr lang="zh-TW" altLang="en-US" sz="2800" i="1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34" t="11242" r="23145"/>
          <a:stretch/>
        </p:blipFill>
        <p:spPr>
          <a:xfrm>
            <a:off x="574604" y="7063187"/>
            <a:ext cx="1723430" cy="1804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矩形 7"/>
          <p:cNvSpPr/>
          <p:nvPr/>
        </p:nvSpPr>
        <p:spPr>
          <a:xfrm>
            <a:off x="5501730" y="407588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307964" y="3954265"/>
            <a:ext cx="5722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200" b="1" dirty="0">
                <a:latin typeface="Arial" panose="020B0604020202020204" pitchFamily="34" charset="0"/>
                <a:cs typeface="Arial" panose="020B0604020202020204" pitchFamily="34" charset="0"/>
              </a:rPr>
              <a:t>1F</a:t>
            </a:r>
            <a:endParaRPr lang="zh-TW" alt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4623903" y="1967632"/>
            <a:ext cx="2125115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zh-TW" altLang="en-US" sz="2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3611659" y="2304279"/>
            <a:ext cx="29025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200" b="1" i="1" dirty="0">
                <a:solidFill>
                  <a:schemeClr val="accent6">
                    <a:lumMod val="50000"/>
                  </a:schemeClr>
                </a:solidFill>
                <a:ea typeface="Cambria Math" panose="02040503050406030204" pitchFamily="18" charset="0"/>
                <a:cs typeface="Ebrima" panose="02000000000000000000" pitchFamily="2" charset="0"/>
              </a:rPr>
              <a:t>Postdoc Seminar</a:t>
            </a:r>
            <a:endParaRPr lang="zh-TW" altLang="en-US" sz="2200" b="1" i="1" dirty="0">
              <a:solidFill>
                <a:schemeClr val="accent6">
                  <a:lumMod val="50000"/>
                </a:schemeClr>
              </a:solidFill>
              <a:ea typeface="Malgun Gothic" panose="020B0503020000020004" pitchFamily="34" charset="-127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22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1443</TotalTime>
  <Words>56</Words>
  <Application>Microsoft Office PowerPoint</Application>
  <PresentationFormat>自訂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1" baseType="lpstr">
      <vt:lpstr>Malgun Gothic</vt:lpstr>
      <vt:lpstr>新細明體</vt:lpstr>
      <vt:lpstr>標楷體</vt:lpstr>
      <vt:lpstr>Arial</vt:lpstr>
      <vt:lpstr>Calibri</vt:lpstr>
      <vt:lpstr>Calibri Light</vt:lpstr>
      <vt:lpstr>Cambria Math</vt:lpstr>
      <vt:lpstr>Ebrima</vt:lpstr>
      <vt:lpstr>Times New Roman</vt:lpstr>
      <vt:lpstr>Office 佈景主題</vt:lpstr>
      <vt:lpstr>Wednesday, June 15, 2022  11:00 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wei</dc:creator>
  <cp:lastModifiedBy>sandy</cp:lastModifiedBy>
  <cp:revision>234</cp:revision>
  <cp:lastPrinted>2021-12-22T08:10:15Z</cp:lastPrinted>
  <dcterms:created xsi:type="dcterms:W3CDTF">2016-11-21T03:31:16Z</dcterms:created>
  <dcterms:modified xsi:type="dcterms:W3CDTF">2022-05-30T06:44:40Z</dcterms:modified>
</cp:coreProperties>
</file>