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7559675" cy="10691813"/>
  <p:notesSz cx="6797675" cy="9928225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1" autoAdjust="0"/>
    <p:restoredTop sz="94660"/>
  </p:normalViewPr>
  <p:slideViewPr>
    <p:cSldViewPr snapToGrid="0">
      <p:cViewPr varScale="1">
        <p:scale>
          <a:sx n="64" d="100"/>
          <a:sy n="64" d="100"/>
        </p:scale>
        <p:origin x="2213" y="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zh-TW" altLang="en-US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ACF51-AD20-45CC-A110-610A827F77C1}" type="datetimeFigureOut">
              <a:rPr lang="zh-TW" altLang="en-US" smtClean="0"/>
              <a:t>2022/6/1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2E27A-7D2C-4C4F-BF91-E6517A488BB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427343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ACF51-AD20-45CC-A110-610A827F77C1}" type="datetimeFigureOut">
              <a:rPr lang="zh-TW" altLang="en-US" smtClean="0"/>
              <a:t>2022/6/1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2E27A-7D2C-4C4F-BF91-E6517A488BB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528984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ACF51-AD20-45CC-A110-610A827F77C1}" type="datetimeFigureOut">
              <a:rPr lang="zh-TW" altLang="en-US" smtClean="0"/>
              <a:t>2022/6/1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2E27A-7D2C-4C4F-BF91-E6517A488BB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46993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ACF51-AD20-45CC-A110-610A827F77C1}" type="datetimeFigureOut">
              <a:rPr lang="zh-TW" altLang="en-US" smtClean="0"/>
              <a:t>2022/6/1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2E27A-7D2C-4C4F-BF91-E6517A488BB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745629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ACF51-AD20-45CC-A110-610A827F77C1}" type="datetimeFigureOut">
              <a:rPr lang="zh-TW" altLang="en-US" smtClean="0"/>
              <a:t>2022/6/1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2E27A-7D2C-4C4F-BF91-E6517A488BB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341914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ACF51-AD20-45CC-A110-610A827F77C1}" type="datetimeFigureOut">
              <a:rPr lang="zh-TW" altLang="en-US" smtClean="0"/>
              <a:t>2022/6/1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2E27A-7D2C-4C4F-BF91-E6517A488BB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927818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ACF51-AD20-45CC-A110-610A827F77C1}" type="datetimeFigureOut">
              <a:rPr lang="zh-TW" altLang="en-US" smtClean="0"/>
              <a:t>2022/6/1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2E27A-7D2C-4C4F-BF91-E6517A488BB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295095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ACF51-AD20-45CC-A110-610A827F77C1}" type="datetimeFigureOut">
              <a:rPr lang="zh-TW" altLang="en-US" smtClean="0"/>
              <a:t>2022/6/1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2E27A-7D2C-4C4F-BF91-E6517A488BB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29589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ACF51-AD20-45CC-A110-610A827F77C1}" type="datetimeFigureOut">
              <a:rPr lang="zh-TW" altLang="en-US" smtClean="0"/>
              <a:t>2022/6/1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2E27A-7D2C-4C4F-BF91-E6517A488BB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706245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ACF51-AD20-45CC-A110-610A827F77C1}" type="datetimeFigureOut">
              <a:rPr lang="zh-TW" altLang="en-US" smtClean="0"/>
              <a:t>2022/6/1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2E27A-7D2C-4C4F-BF91-E6517A488BB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888360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ACF51-AD20-45CC-A110-610A827F77C1}" type="datetimeFigureOut">
              <a:rPr lang="zh-TW" altLang="en-US" smtClean="0"/>
              <a:t>2022/6/1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2E27A-7D2C-4C4F-BF91-E6517A488BB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753808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1ACF51-AD20-45CC-A110-610A827F77C1}" type="datetimeFigureOut">
              <a:rPr lang="zh-TW" altLang="en-US" smtClean="0"/>
              <a:t>2022/6/1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B2E27A-7D2C-4C4F-BF91-E6517A488BB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826308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圖片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415"/>
            <a:ext cx="7560009" cy="10687398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2808514" y="3183285"/>
            <a:ext cx="4457701" cy="575713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altLang="zh-TW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Tuesday, June 7, 2022</a:t>
            </a:r>
            <a:r>
              <a:rPr lang="en-US" altLang="zh-TW" sz="2400" b="1" dirty="0">
                <a:latin typeface="+mn-lt"/>
                <a:cs typeface="Times New Roman" panose="02020603050405020304" pitchFamily="18" charset="0"/>
              </a:rPr>
              <a:t> </a:t>
            </a:r>
            <a:br>
              <a:rPr lang="en-US" altLang="zh-TW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zh-TW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11:00</a:t>
            </a:r>
            <a:r>
              <a:rPr lang="zh-TW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AM</a:t>
            </a:r>
            <a:endParaRPr lang="zh-TW" alt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3021921" y="6900325"/>
            <a:ext cx="4268485" cy="2470181"/>
          </a:xfrm>
        </p:spPr>
        <p:txBody>
          <a:bodyPr>
            <a:normAutofit fontScale="77500" lnSpcReduction="20000"/>
          </a:bodyPr>
          <a:lstStyle/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en-US" altLang="zh-TW" sz="3100" dirty="0">
                <a:solidFill>
                  <a:schemeClr val="accent4">
                    <a:lumMod val="20000"/>
                    <a:lumOff val="80000"/>
                  </a:schemeClr>
                </a:solidFill>
                <a:ea typeface="Cambria Math" panose="02040503050406030204" pitchFamily="18" charset="0"/>
                <a:cs typeface="Times New Roman" panose="02020603050405020304" pitchFamily="18" charset="0"/>
              </a:rPr>
              <a:t>Dr.  Shu-Ting You </a:t>
            </a:r>
            <a:r>
              <a:rPr lang="en-US" altLang="zh-TW" sz="2800" dirty="0">
                <a:solidFill>
                  <a:schemeClr val="accent4">
                    <a:lumMod val="20000"/>
                    <a:lumOff val="8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(</a:t>
            </a:r>
            <a:r>
              <a:rPr lang="zh-TW" altLang="en-US" sz="2800" dirty="0">
                <a:solidFill>
                  <a:schemeClr val="accent4">
                    <a:lumMod val="20000"/>
                    <a:lumOff val="8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游淑婷</a:t>
            </a:r>
            <a:r>
              <a:rPr lang="en-US" altLang="zh-TW" sz="2800" dirty="0">
                <a:solidFill>
                  <a:schemeClr val="accent4">
                    <a:lumMod val="20000"/>
                    <a:lumOff val="8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)</a:t>
            </a:r>
            <a:br>
              <a:rPr lang="en-US" altLang="zh-TW" sz="3000" dirty="0">
                <a:solidFill>
                  <a:schemeClr val="accent4">
                    <a:lumMod val="20000"/>
                    <a:lumOff val="80000"/>
                  </a:schemeClr>
                </a:solidFill>
                <a:ea typeface="Cambria Math" panose="02040503050406030204" pitchFamily="18" charset="0"/>
                <a:cs typeface="Times New Roman" panose="02020603050405020304" pitchFamily="18" charset="0"/>
              </a:rPr>
            </a:br>
            <a:r>
              <a:rPr lang="en-US" altLang="zh-TW" sz="2400" dirty="0">
                <a:solidFill>
                  <a:schemeClr val="accent4">
                    <a:lumMod val="20000"/>
                    <a:lumOff val="80000"/>
                  </a:schemeClr>
                </a:solidFill>
                <a:ea typeface="Cambria Math" panose="02040503050406030204" pitchFamily="18" charset="0"/>
                <a:cs typeface="Times New Roman" panose="02020603050405020304" pitchFamily="18" charset="0"/>
              </a:rPr>
              <a:t>Postdoctoral Research Fellow</a:t>
            </a:r>
          </a:p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en-US" altLang="zh-TW" sz="2400" dirty="0">
                <a:solidFill>
                  <a:schemeClr val="accent4">
                    <a:lumMod val="20000"/>
                    <a:lumOff val="80000"/>
                  </a:schemeClr>
                </a:solidFill>
                <a:ea typeface="Cambria Math" panose="02040503050406030204" pitchFamily="18" charset="0"/>
                <a:cs typeface="Times New Roman" panose="02020603050405020304" pitchFamily="18" charset="0"/>
              </a:rPr>
              <a:t>Advisor: Dr.  Yitzhak Pilpel</a:t>
            </a:r>
          </a:p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en-US" altLang="zh-TW" sz="2400" dirty="0">
                <a:solidFill>
                  <a:schemeClr val="accent4">
                    <a:lumMod val="20000"/>
                    <a:lumOff val="80000"/>
                  </a:schemeClr>
                </a:solidFill>
                <a:ea typeface="Cambria Math" panose="02040503050406030204" pitchFamily="18" charset="0"/>
                <a:cs typeface="Times New Roman" panose="02020603050405020304" pitchFamily="18" charset="0"/>
              </a:rPr>
              <a:t>Department of Molecular Genetics</a:t>
            </a:r>
          </a:p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en-US" altLang="zh-TW" sz="2400" dirty="0">
                <a:solidFill>
                  <a:schemeClr val="accent4">
                    <a:lumMod val="20000"/>
                    <a:lumOff val="80000"/>
                  </a:schemeClr>
                </a:solidFill>
                <a:ea typeface="Cambria Math" panose="02040503050406030204" pitchFamily="18" charset="0"/>
                <a:cs typeface="Times New Roman" panose="02020603050405020304" pitchFamily="18" charset="0"/>
              </a:rPr>
              <a:t>Weizmann Institute of Science</a:t>
            </a:r>
          </a:p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en-US" altLang="zh-TW" sz="2400" dirty="0">
                <a:solidFill>
                  <a:schemeClr val="accent4">
                    <a:lumMod val="20000"/>
                    <a:lumOff val="80000"/>
                  </a:schemeClr>
                </a:solidFill>
                <a:ea typeface="Cambria Math" panose="02040503050406030204" pitchFamily="18" charset="0"/>
                <a:cs typeface="Times New Roman" panose="02020603050405020304" pitchFamily="18" charset="0"/>
              </a:rPr>
              <a:t>Rehovot, Israel</a:t>
            </a:r>
          </a:p>
          <a:p>
            <a:pPr algn="l"/>
            <a:endParaRPr lang="en-US" altLang="zh-TW" sz="1400" dirty="0">
              <a:solidFill>
                <a:schemeClr val="accent4">
                  <a:lumMod val="20000"/>
                  <a:lumOff val="80000"/>
                </a:schemeClr>
              </a:solidFill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pPr algn="l"/>
            <a:r>
              <a:rPr lang="en-US" altLang="zh-TW" sz="2600" dirty="0">
                <a:solidFill>
                  <a:schemeClr val="accent4">
                    <a:lumMod val="20000"/>
                    <a:lumOff val="80000"/>
                  </a:schemeClr>
                </a:solidFill>
                <a:ea typeface="Cambria Math" panose="02040503050406030204" pitchFamily="18" charset="0"/>
                <a:cs typeface="Times New Roman" panose="02020603050405020304" pitchFamily="18" charset="0"/>
              </a:rPr>
              <a:t>Host:  Dr. Jun-Yi Leu </a:t>
            </a:r>
            <a:r>
              <a:rPr lang="en-US" altLang="zh-TW" sz="2800" dirty="0">
                <a:solidFill>
                  <a:schemeClr val="accent4">
                    <a:lumMod val="20000"/>
                    <a:lumOff val="8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(</a:t>
            </a:r>
            <a:r>
              <a:rPr lang="zh-TW" altLang="en-US" sz="2800" dirty="0">
                <a:solidFill>
                  <a:schemeClr val="accent4">
                    <a:lumMod val="20000"/>
                    <a:lumOff val="8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呂俊毅</a:t>
            </a:r>
            <a:r>
              <a:rPr lang="en-US" altLang="zh-TW" sz="2800" dirty="0">
                <a:solidFill>
                  <a:schemeClr val="accent4">
                    <a:lumMod val="20000"/>
                    <a:lumOff val="8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)</a:t>
            </a:r>
          </a:p>
          <a:p>
            <a:pPr algn="l"/>
            <a:endParaRPr lang="zh-TW" altLang="en-US" b="1" dirty="0">
              <a:solidFill>
                <a:schemeClr val="accent4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7" name="文字方塊 6"/>
          <p:cNvSpPr txBox="1"/>
          <p:nvPr/>
        </p:nvSpPr>
        <p:spPr>
          <a:xfrm>
            <a:off x="4321833" y="3623505"/>
            <a:ext cx="60413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200" b="1" dirty="0">
                <a:latin typeface="Arial" panose="020B0604020202020204" pitchFamily="34" charset="0"/>
                <a:cs typeface="Arial" panose="020B0604020202020204" pitchFamily="34" charset="0"/>
              </a:rPr>
              <a:t>1F</a:t>
            </a:r>
            <a:endParaRPr lang="zh-TW" altLang="en-US" sz="2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文字方塊 9"/>
          <p:cNvSpPr txBox="1"/>
          <p:nvPr/>
        </p:nvSpPr>
        <p:spPr>
          <a:xfrm>
            <a:off x="686319" y="5345906"/>
            <a:ext cx="61370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altLang="zh-TW" sz="2800" i="1" dirty="0"/>
              <a:t>Mapping the genotypes of cooperation</a:t>
            </a:r>
            <a:endParaRPr lang="zh-TW" altLang="en-US" sz="2800" i="1" dirty="0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7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751942" y="7270903"/>
            <a:ext cx="2041968" cy="153147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8" name="矩形 7"/>
          <p:cNvSpPr/>
          <p:nvPr/>
        </p:nvSpPr>
        <p:spPr>
          <a:xfrm>
            <a:off x="5501730" y="4075881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zh-TW" altLang="en-US" dirty="0"/>
          </a:p>
        </p:txBody>
      </p:sp>
      <p:sp>
        <p:nvSpPr>
          <p:cNvPr id="11" name="文字方塊 10"/>
          <p:cNvSpPr txBox="1"/>
          <p:nvPr/>
        </p:nvSpPr>
        <p:spPr>
          <a:xfrm>
            <a:off x="5307964" y="3954265"/>
            <a:ext cx="57226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200" b="1" dirty="0">
                <a:latin typeface="Arial" panose="020B0604020202020204" pitchFamily="34" charset="0"/>
                <a:cs typeface="Arial" panose="020B0604020202020204" pitchFamily="34" charset="0"/>
              </a:rPr>
              <a:t>1F</a:t>
            </a:r>
            <a:endParaRPr lang="zh-TW" altLang="en-US" sz="2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標題 1"/>
          <p:cNvSpPr txBox="1">
            <a:spLocks/>
          </p:cNvSpPr>
          <p:nvPr/>
        </p:nvSpPr>
        <p:spPr>
          <a:xfrm>
            <a:off x="4623903" y="1967632"/>
            <a:ext cx="2125115" cy="57571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755934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96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endParaRPr lang="zh-TW" altLang="en-US" sz="2400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12" name="文字方塊 11"/>
          <p:cNvSpPr txBox="1"/>
          <p:nvPr/>
        </p:nvSpPr>
        <p:spPr>
          <a:xfrm>
            <a:off x="3611659" y="2304279"/>
            <a:ext cx="290256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200" b="1" i="1" dirty="0">
                <a:solidFill>
                  <a:schemeClr val="accent6">
                    <a:lumMod val="50000"/>
                  </a:schemeClr>
                </a:solidFill>
                <a:ea typeface="Cambria Math" panose="02040503050406030204" pitchFamily="18" charset="0"/>
                <a:cs typeface="Ebrima" panose="02000000000000000000" pitchFamily="2" charset="0"/>
              </a:rPr>
              <a:t>Postdoc Seminar</a:t>
            </a:r>
            <a:endParaRPr lang="zh-TW" altLang="en-US" sz="2200" b="1" i="1" dirty="0">
              <a:solidFill>
                <a:schemeClr val="accent6">
                  <a:lumMod val="50000"/>
                </a:schemeClr>
              </a:solidFill>
              <a:ea typeface="Malgun Gothic" panose="020B0503020000020004" pitchFamily="34" charset="-127"/>
              <a:cs typeface="Ebrim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22285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1429</TotalTime>
  <Words>55</Words>
  <Application>Microsoft Office PowerPoint</Application>
  <PresentationFormat>自訂</PresentationFormat>
  <Paragraphs>12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9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11" baseType="lpstr">
      <vt:lpstr>Malgun Gothic</vt:lpstr>
      <vt:lpstr>新細明體</vt:lpstr>
      <vt:lpstr>標楷體</vt:lpstr>
      <vt:lpstr>Arial</vt:lpstr>
      <vt:lpstr>Calibri</vt:lpstr>
      <vt:lpstr>Calibri Light</vt:lpstr>
      <vt:lpstr>Cambria Math</vt:lpstr>
      <vt:lpstr>Ebrima</vt:lpstr>
      <vt:lpstr>Times New Roman</vt:lpstr>
      <vt:lpstr>Office 佈景主題</vt:lpstr>
      <vt:lpstr>Tuesday, June 7, 2022  11:00 AM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wei</dc:creator>
  <cp:lastModifiedBy>sandy</cp:lastModifiedBy>
  <cp:revision>233</cp:revision>
  <cp:lastPrinted>2021-12-22T08:10:15Z</cp:lastPrinted>
  <dcterms:created xsi:type="dcterms:W3CDTF">2016-11-21T03:31:16Z</dcterms:created>
  <dcterms:modified xsi:type="dcterms:W3CDTF">2022-06-01T05:22:50Z</dcterms:modified>
</cp:coreProperties>
</file>