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5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June 7, 2022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21921" y="6900325"/>
            <a:ext cx="4268485" cy="2470181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 Shu-Ting You 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游淑婷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Postdoctoral Research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Advisor: Dr.  Yitzhak Pilpel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Department of Molecular Genetics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Weizmann Institute of Science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Rehovot, Israel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Jun-Yi Leu 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呂俊毅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21833" y="3623505"/>
            <a:ext cx="604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6319" y="5345906"/>
            <a:ext cx="6137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TW" sz="2800" i="1" dirty="0"/>
              <a:t>Mapping the genotypes of cooperation</a:t>
            </a:r>
            <a:endParaRPr lang="zh-TW" altLang="en-US" sz="2800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51942" y="7270903"/>
            <a:ext cx="2041968" cy="1531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611659" y="2304279"/>
            <a:ext cx="2902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200" b="1" i="1" dirty="0">
                <a:solidFill>
                  <a:schemeClr val="accent6">
                    <a:lumMod val="50000"/>
                  </a:schemeClr>
                </a:solidFill>
                <a:ea typeface="Cambria Math" panose="02040503050406030204" pitchFamily="18" charset="0"/>
                <a:cs typeface="Ebrima" panose="02000000000000000000" pitchFamily="2" charset="0"/>
              </a:rPr>
              <a:t>Postdoc Seminar</a:t>
            </a:r>
            <a:endParaRPr lang="zh-TW" altLang="en-US" sz="2200" b="1" i="1" dirty="0">
              <a:solidFill>
                <a:schemeClr val="accent6">
                  <a:lumMod val="50000"/>
                </a:schemeClr>
              </a:solidFill>
              <a:ea typeface="Malgun Gothic" panose="020B0503020000020004" pitchFamily="34" charset="-127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1429</TotalTime>
  <Words>55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Malgun Gothic</vt:lpstr>
      <vt:lpstr>新細明體</vt:lpstr>
      <vt:lpstr>標楷體</vt:lpstr>
      <vt:lpstr>Arial</vt:lpstr>
      <vt:lpstr>Calibri</vt:lpstr>
      <vt:lpstr>Calibri Light</vt:lpstr>
      <vt:lpstr>Cambria Math</vt:lpstr>
      <vt:lpstr>Ebrima</vt:lpstr>
      <vt:lpstr>Times New Roman</vt:lpstr>
      <vt:lpstr>Office 佈景主題</vt:lpstr>
      <vt:lpstr>Tuesday, June 7,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233</cp:revision>
  <cp:lastPrinted>2021-12-22T08:10:15Z</cp:lastPrinted>
  <dcterms:created xsi:type="dcterms:W3CDTF">2016-11-21T03:31:16Z</dcterms:created>
  <dcterms:modified xsi:type="dcterms:W3CDTF">2022-06-01T05:22:50Z</dcterms:modified>
</cp:coreProperties>
</file>