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7559675" cy="10691813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4" d="100"/>
          <a:sy n="64" d="100"/>
        </p:scale>
        <p:origin x="221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2C326-F5DD-4040-B343-537B6898A3F6}" type="datetimeFigureOut">
              <a:rPr lang="zh-TW" altLang="en-US" smtClean="0"/>
              <a:t>2022/2/18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73393-1DE9-4641-8D31-03F8D60211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8038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273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2898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699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456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419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278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509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958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062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883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538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ACF51-AD20-45CC-A110-610A827F77C1}" type="datetimeFigureOut">
              <a:rPr lang="zh-TW" altLang="en-US" smtClean="0"/>
              <a:t>2022/2/18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263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07"/>
            <a:ext cx="7560009" cy="1068739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808514" y="3183285"/>
            <a:ext cx="4457701" cy="57571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Tuesday,</a:t>
            </a:r>
            <a:r>
              <a:rPr lang="zh-TW" altLang="en-US" sz="24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March 22, 2022 </a:t>
            </a:r>
            <a:br>
              <a:rPr lang="en-US" altLang="zh-TW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11:00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689350" y="6958091"/>
            <a:ext cx="4362307" cy="2460598"/>
          </a:xfrm>
        </p:spPr>
        <p:txBody>
          <a:bodyPr>
            <a:normAutofit fontScale="700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4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Dr. Charles Pin-</a:t>
            </a:r>
            <a:r>
              <a:rPr lang="en-US" altLang="zh-TW" sz="3400" dirty="0" err="1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Kuang</a:t>
            </a:r>
            <a:r>
              <a:rPr lang="en-US" altLang="zh-TW" sz="34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 Lai</a:t>
            </a:r>
            <a:r>
              <a:rPr lang="zh-TW" altLang="en-US" sz="34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34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賴品光</a:t>
            </a:r>
            <a:endParaRPr lang="en-US" altLang="zh-TW" sz="3400" dirty="0">
              <a:solidFill>
                <a:schemeClr val="accent4">
                  <a:lumMod val="20000"/>
                  <a:lumOff val="8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28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Associate Research Fellow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s-ES" altLang="zh-TW" sz="28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Institute </a:t>
            </a:r>
            <a:r>
              <a:rPr lang="es-ES" altLang="zh-TW" sz="29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of </a:t>
            </a:r>
            <a:r>
              <a:rPr lang="en-US" altLang="zh-TW" sz="29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Atomic and Molecular</a:t>
            </a:r>
            <a:r>
              <a:rPr lang="es-ES" altLang="zh-TW" sz="29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endParaRPr lang="en-US" altLang="zh-TW" sz="2900" dirty="0">
              <a:solidFill>
                <a:schemeClr val="accent4">
                  <a:lumMod val="20000"/>
                  <a:lumOff val="80000"/>
                </a:schemeClr>
              </a:solidFill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s-ES" altLang="zh-TW" sz="28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Academia Sinica</a:t>
            </a:r>
            <a:endParaRPr lang="en-US" altLang="zh-TW" sz="2800" dirty="0">
              <a:solidFill>
                <a:schemeClr val="accent4">
                  <a:lumMod val="20000"/>
                  <a:lumOff val="80000"/>
                </a:schemeClr>
              </a:solidFill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28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Taipei, Taiwan</a:t>
            </a:r>
          </a:p>
          <a:p>
            <a:pPr algn="l"/>
            <a:endParaRPr lang="en-US" altLang="zh-TW" sz="1400" dirty="0">
              <a:solidFill>
                <a:schemeClr val="accent4">
                  <a:lumMod val="20000"/>
                  <a:lumOff val="80000"/>
                </a:schemeClr>
              </a:solidFill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TW" sz="31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Host:  Dr. Jun-An Chen</a:t>
            </a:r>
            <a:r>
              <a:rPr lang="zh-TW" altLang="en-US" sz="31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31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陳俊安</a:t>
            </a:r>
            <a:endParaRPr lang="en-US" altLang="zh-TW" sz="3100" b="1" dirty="0">
              <a:solidFill>
                <a:schemeClr val="accent4">
                  <a:lumMod val="20000"/>
                  <a:lumOff val="8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endParaRPr lang="zh-TW" altLang="en-US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304873" y="3614216"/>
            <a:ext cx="604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B1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776289" y="5039720"/>
            <a:ext cx="600709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/>
              <a:t>Exploring biological phenomena with multi-resolution imaging: From Extracellular Vesicles to Genome-Editing</a:t>
            </a:r>
            <a:endParaRPr lang="zh-TW" altLang="en-US" sz="2600" b="1" i="1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918" y="7032704"/>
            <a:ext cx="1404710" cy="18008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矩形 7"/>
          <p:cNvSpPr/>
          <p:nvPr/>
        </p:nvSpPr>
        <p:spPr>
          <a:xfrm>
            <a:off x="5501730" y="4075881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307964" y="3954265"/>
            <a:ext cx="572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標題 1"/>
          <p:cNvSpPr txBox="1">
            <a:spLocks/>
          </p:cNvSpPr>
          <p:nvPr/>
        </p:nvSpPr>
        <p:spPr>
          <a:xfrm>
            <a:off x="4623903" y="1967632"/>
            <a:ext cx="2125115" cy="5757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zh-TW" altLang="en-US" sz="2400" dirty="0"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56C43416-94EF-48B6-B21F-0000AB6162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329" y="3011169"/>
            <a:ext cx="1384996" cy="13849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文字方塊 14">
            <a:extLst>
              <a:ext uri="{FF2B5EF4-FFF2-40B4-BE49-F238E27FC236}">
                <a16:creationId xmlns:a16="http://schemas.microsoft.com/office/drawing/2014/main" id="{77C33174-9835-48C5-8AC1-001003BB4E57}"/>
              </a:ext>
            </a:extLst>
          </p:cNvPr>
          <p:cNvSpPr txBox="1"/>
          <p:nvPr/>
        </p:nvSpPr>
        <p:spPr>
          <a:xfrm>
            <a:off x="1146025" y="4266160"/>
            <a:ext cx="1185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Webex</a:t>
            </a:r>
            <a:r>
              <a:rPr lang="en-US" altLang="zh-TW" sz="1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Link</a:t>
            </a:r>
            <a:endParaRPr lang="zh-TW" altLang="en-US" sz="14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FF0EBE8E-0EDE-405F-A43B-A5EF1B1CFDC6}"/>
              </a:ext>
            </a:extLst>
          </p:cNvPr>
          <p:cNvSpPr txBox="1">
            <a:spLocks/>
          </p:cNvSpPr>
          <p:nvPr/>
        </p:nvSpPr>
        <p:spPr>
          <a:xfrm>
            <a:off x="1044029" y="9691552"/>
            <a:ext cx="4457701" cy="5757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en-US" altLang="zh-TW" sz="24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altLang="zh-TW" sz="24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altLang="zh-TW" sz="24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zh-TW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FDD0CCAA-AFA4-4026-A47C-C1826DB76A97}"/>
              </a:ext>
            </a:extLst>
          </p:cNvPr>
          <p:cNvSpPr txBox="1"/>
          <p:nvPr/>
        </p:nvSpPr>
        <p:spPr>
          <a:xfrm>
            <a:off x="560015" y="9729003"/>
            <a:ext cx="58473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Mask wearing prior to entry and QR code screen on site required</a:t>
            </a:r>
            <a:endParaRPr lang="zh-TW" altLang="en-US" sz="1600" i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228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1328</TotalTime>
  <Words>63</Words>
  <Application>Microsoft Office PowerPoint</Application>
  <PresentationFormat>自訂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新細明體</vt:lpstr>
      <vt:lpstr>標楷體</vt:lpstr>
      <vt:lpstr>Arial</vt:lpstr>
      <vt:lpstr>Calibri</vt:lpstr>
      <vt:lpstr>Calibri Light</vt:lpstr>
      <vt:lpstr>Cambria Math</vt:lpstr>
      <vt:lpstr>Times New Roman</vt:lpstr>
      <vt:lpstr>Verdana</vt:lpstr>
      <vt:lpstr>Office 佈景主題</vt:lpstr>
      <vt:lpstr>Tuesday, March 22, 2022  11:00 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wei</dc:creator>
  <cp:lastModifiedBy>sandy</cp:lastModifiedBy>
  <cp:revision>204</cp:revision>
  <cp:lastPrinted>2019-01-17T07:20:50Z</cp:lastPrinted>
  <dcterms:created xsi:type="dcterms:W3CDTF">2016-11-21T03:31:16Z</dcterms:created>
  <dcterms:modified xsi:type="dcterms:W3CDTF">2022-02-18T08:16:29Z</dcterms:modified>
</cp:coreProperties>
</file>