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56" r:id="rId2"/>
  </p:sldIdLst>
  <p:sldSz cx="7559675" cy="10691813"/>
  <p:notesSz cx="6797675" cy="9928225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1" autoAdjust="0"/>
    <p:restoredTop sz="94660"/>
  </p:normalViewPr>
  <p:slideViewPr>
    <p:cSldViewPr snapToGrid="0">
      <p:cViewPr varScale="1">
        <p:scale>
          <a:sx n="64" d="100"/>
          <a:sy n="64" d="100"/>
        </p:scale>
        <p:origin x="2213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22C326-F5DD-4040-B343-537B6898A3F6}" type="datetimeFigureOut">
              <a:rPr lang="zh-TW" altLang="en-US" smtClean="0"/>
              <a:t>2022/2/18</a:t>
            </a:fld>
            <a:endParaRPr lang="zh-TW" altLang="en-US"/>
          </a:p>
        </p:txBody>
      </p:sp>
      <p:sp>
        <p:nvSpPr>
          <p:cNvPr id="4" name="投影片影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2214563" y="1241425"/>
            <a:ext cx="23685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79450" y="4778375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F73393-1DE9-4641-8D31-03F8D602113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580383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zh-TW" altLang="en-US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ACF51-AD20-45CC-A110-610A827F77C1}" type="datetimeFigureOut">
              <a:rPr lang="zh-TW" altLang="en-US" smtClean="0"/>
              <a:t>2022/2/18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2E27A-7D2C-4C4F-BF91-E6517A488BB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427343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ACF51-AD20-45CC-A110-610A827F77C1}" type="datetimeFigureOut">
              <a:rPr lang="zh-TW" altLang="en-US" smtClean="0"/>
              <a:t>2022/2/18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2E27A-7D2C-4C4F-BF91-E6517A488BB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528984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ACF51-AD20-45CC-A110-610A827F77C1}" type="datetimeFigureOut">
              <a:rPr lang="zh-TW" altLang="en-US" smtClean="0"/>
              <a:t>2022/2/18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2E27A-7D2C-4C4F-BF91-E6517A488BB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46993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ACF51-AD20-45CC-A110-610A827F77C1}" type="datetimeFigureOut">
              <a:rPr lang="zh-TW" altLang="en-US" smtClean="0"/>
              <a:t>2022/2/18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2E27A-7D2C-4C4F-BF91-E6517A488BB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745629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ACF51-AD20-45CC-A110-610A827F77C1}" type="datetimeFigureOut">
              <a:rPr lang="zh-TW" altLang="en-US" smtClean="0"/>
              <a:t>2022/2/18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2E27A-7D2C-4C4F-BF91-E6517A488BB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341914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ACF51-AD20-45CC-A110-610A827F77C1}" type="datetimeFigureOut">
              <a:rPr lang="zh-TW" altLang="en-US" smtClean="0"/>
              <a:t>2022/2/18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2E27A-7D2C-4C4F-BF91-E6517A488BB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927818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ACF51-AD20-45CC-A110-610A827F77C1}" type="datetimeFigureOut">
              <a:rPr lang="zh-TW" altLang="en-US" smtClean="0"/>
              <a:t>2022/2/18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2E27A-7D2C-4C4F-BF91-E6517A488BB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295095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ACF51-AD20-45CC-A110-610A827F77C1}" type="datetimeFigureOut">
              <a:rPr lang="zh-TW" altLang="en-US" smtClean="0"/>
              <a:t>2022/2/18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2E27A-7D2C-4C4F-BF91-E6517A488BB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29589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ACF51-AD20-45CC-A110-610A827F77C1}" type="datetimeFigureOut">
              <a:rPr lang="zh-TW" altLang="en-US" smtClean="0"/>
              <a:t>2022/2/18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2E27A-7D2C-4C4F-BF91-E6517A488BB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706245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ACF51-AD20-45CC-A110-610A827F77C1}" type="datetimeFigureOut">
              <a:rPr lang="zh-TW" altLang="en-US" smtClean="0"/>
              <a:t>2022/2/18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2E27A-7D2C-4C4F-BF91-E6517A488BB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888360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ACF51-AD20-45CC-A110-610A827F77C1}" type="datetimeFigureOut">
              <a:rPr lang="zh-TW" altLang="en-US" smtClean="0"/>
              <a:t>2022/2/18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2E27A-7D2C-4C4F-BF91-E6517A488BB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753808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1ACF51-AD20-45CC-A110-610A827F77C1}" type="datetimeFigureOut">
              <a:rPr lang="zh-TW" altLang="en-US" smtClean="0"/>
              <a:t>2022/2/18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B2E27A-7D2C-4C4F-BF91-E6517A488BB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826308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圖片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207"/>
            <a:ext cx="7560009" cy="10687398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2808514" y="3183285"/>
            <a:ext cx="4457701" cy="575713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altLang="zh-TW" sz="2400" b="1" dirty="0">
                <a:latin typeface="+mn-lt"/>
                <a:cs typeface="Times New Roman" panose="02020603050405020304" pitchFamily="18" charset="0"/>
              </a:rPr>
              <a:t>Tuesday,</a:t>
            </a:r>
            <a:r>
              <a:rPr lang="zh-TW" altLang="en-US" sz="2400" b="1" dirty="0">
                <a:latin typeface="+mn-lt"/>
                <a:cs typeface="Times New Roman" panose="02020603050405020304" pitchFamily="18" charset="0"/>
              </a:rPr>
              <a:t> </a:t>
            </a:r>
            <a:r>
              <a:rPr lang="en-US" altLang="zh-TW" sz="2400" b="1" dirty="0">
                <a:latin typeface="+mn-lt"/>
                <a:cs typeface="Times New Roman" panose="02020603050405020304" pitchFamily="18" charset="0"/>
              </a:rPr>
              <a:t>March 22, 2022 </a:t>
            </a:r>
            <a:br>
              <a:rPr lang="en-US" altLang="zh-TW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zh-TW" sz="2400" b="1" dirty="0">
                <a:latin typeface="+mn-lt"/>
                <a:cs typeface="Times New Roman" panose="02020603050405020304" pitchFamily="18" charset="0"/>
              </a:rPr>
              <a:t>11:00</a:t>
            </a:r>
            <a:r>
              <a:rPr lang="zh-TW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AM</a:t>
            </a:r>
            <a:endParaRPr lang="zh-TW" alt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2689350" y="6958091"/>
            <a:ext cx="4362307" cy="2460598"/>
          </a:xfrm>
        </p:spPr>
        <p:txBody>
          <a:bodyPr>
            <a:normAutofit fontScale="70000" lnSpcReduction="20000"/>
          </a:bodyPr>
          <a:lstStyle/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en-US" altLang="zh-TW" sz="3400" dirty="0">
                <a:solidFill>
                  <a:schemeClr val="accent4">
                    <a:lumMod val="20000"/>
                    <a:lumOff val="80000"/>
                  </a:schemeClr>
                </a:solidFill>
                <a:ea typeface="Cambria Math" panose="02040503050406030204" pitchFamily="18" charset="0"/>
                <a:cs typeface="Times New Roman" panose="02020603050405020304" pitchFamily="18" charset="0"/>
              </a:rPr>
              <a:t>Dr. Charles Pin-</a:t>
            </a:r>
            <a:r>
              <a:rPr lang="en-US" altLang="zh-TW" sz="3400" dirty="0" err="1">
                <a:solidFill>
                  <a:schemeClr val="accent4">
                    <a:lumMod val="20000"/>
                    <a:lumOff val="80000"/>
                  </a:schemeClr>
                </a:solidFill>
                <a:ea typeface="Cambria Math" panose="02040503050406030204" pitchFamily="18" charset="0"/>
                <a:cs typeface="Times New Roman" panose="02020603050405020304" pitchFamily="18" charset="0"/>
              </a:rPr>
              <a:t>Kuang</a:t>
            </a:r>
            <a:r>
              <a:rPr lang="en-US" altLang="zh-TW" sz="3400" dirty="0">
                <a:solidFill>
                  <a:schemeClr val="accent4">
                    <a:lumMod val="20000"/>
                    <a:lumOff val="80000"/>
                  </a:schemeClr>
                </a:solidFill>
                <a:ea typeface="Cambria Math" panose="02040503050406030204" pitchFamily="18" charset="0"/>
                <a:cs typeface="Times New Roman" panose="02020603050405020304" pitchFamily="18" charset="0"/>
              </a:rPr>
              <a:t> Lai</a:t>
            </a:r>
            <a:r>
              <a:rPr lang="zh-TW" altLang="en-US" sz="3400" dirty="0">
                <a:solidFill>
                  <a:schemeClr val="accent4">
                    <a:lumMod val="20000"/>
                    <a:lumOff val="80000"/>
                  </a:schemeClr>
                </a:solidFill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zh-TW" altLang="en-US" sz="3400" dirty="0">
                <a:solidFill>
                  <a:schemeClr val="accent4">
                    <a:lumMod val="20000"/>
                    <a:lumOff val="8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賴品光</a:t>
            </a:r>
            <a:endParaRPr lang="en-US" altLang="zh-TW" sz="3400" dirty="0">
              <a:solidFill>
                <a:schemeClr val="accent4">
                  <a:lumMod val="20000"/>
                  <a:lumOff val="8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en-US" altLang="zh-TW" sz="2800" dirty="0">
                <a:solidFill>
                  <a:schemeClr val="accent4">
                    <a:lumMod val="20000"/>
                    <a:lumOff val="80000"/>
                  </a:schemeClr>
                </a:solidFill>
                <a:ea typeface="Cambria Math" panose="02040503050406030204" pitchFamily="18" charset="0"/>
                <a:cs typeface="Times New Roman" panose="02020603050405020304" pitchFamily="18" charset="0"/>
              </a:rPr>
              <a:t>Associate Research Fellow</a:t>
            </a:r>
          </a:p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es-ES" altLang="zh-TW" sz="2800" dirty="0">
                <a:solidFill>
                  <a:schemeClr val="accent4">
                    <a:lumMod val="20000"/>
                    <a:lumOff val="80000"/>
                  </a:schemeClr>
                </a:solidFill>
                <a:ea typeface="Cambria Math" panose="02040503050406030204" pitchFamily="18" charset="0"/>
                <a:cs typeface="Times New Roman" panose="02020603050405020304" pitchFamily="18" charset="0"/>
              </a:rPr>
              <a:t>Institute </a:t>
            </a:r>
            <a:r>
              <a:rPr lang="es-ES" altLang="zh-TW" sz="2900" dirty="0">
                <a:solidFill>
                  <a:schemeClr val="accent4">
                    <a:lumMod val="20000"/>
                    <a:lumOff val="80000"/>
                  </a:schemeClr>
                </a:solidFill>
                <a:ea typeface="Cambria Math" panose="02040503050406030204" pitchFamily="18" charset="0"/>
                <a:cs typeface="Times New Roman" panose="02020603050405020304" pitchFamily="18" charset="0"/>
              </a:rPr>
              <a:t>of </a:t>
            </a:r>
            <a:r>
              <a:rPr lang="en-US" altLang="zh-TW" sz="2900" dirty="0">
                <a:solidFill>
                  <a:schemeClr val="accent4">
                    <a:lumMod val="20000"/>
                    <a:lumOff val="80000"/>
                  </a:schemeClr>
                </a:solidFill>
                <a:ea typeface="Cambria Math" panose="02040503050406030204" pitchFamily="18" charset="0"/>
                <a:cs typeface="Times New Roman" panose="02020603050405020304" pitchFamily="18" charset="0"/>
              </a:rPr>
              <a:t>Atomic and Molecular</a:t>
            </a:r>
            <a:r>
              <a:rPr lang="es-ES" altLang="zh-TW" sz="2900" dirty="0">
                <a:solidFill>
                  <a:schemeClr val="accent4">
                    <a:lumMod val="20000"/>
                    <a:lumOff val="80000"/>
                  </a:schemeClr>
                </a:solidFill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endParaRPr lang="en-US" altLang="zh-TW" sz="2900" dirty="0">
              <a:solidFill>
                <a:schemeClr val="accent4">
                  <a:lumMod val="20000"/>
                  <a:lumOff val="80000"/>
                </a:schemeClr>
              </a:solidFill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es-ES" altLang="zh-TW" sz="2800" dirty="0">
                <a:solidFill>
                  <a:schemeClr val="accent4">
                    <a:lumMod val="20000"/>
                    <a:lumOff val="80000"/>
                  </a:schemeClr>
                </a:solidFill>
                <a:ea typeface="Cambria Math" panose="02040503050406030204" pitchFamily="18" charset="0"/>
                <a:cs typeface="Times New Roman" panose="02020603050405020304" pitchFamily="18" charset="0"/>
              </a:rPr>
              <a:t>Academia Sinica</a:t>
            </a:r>
            <a:endParaRPr lang="en-US" altLang="zh-TW" sz="2800" dirty="0">
              <a:solidFill>
                <a:schemeClr val="accent4">
                  <a:lumMod val="20000"/>
                  <a:lumOff val="80000"/>
                </a:schemeClr>
              </a:solidFill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en-US" altLang="zh-TW" sz="2800" dirty="0">
                <a:solidFill>
                  <a:schemeClr val="accent4">
                    <a:lumMod val="20000"/>
                    <a:lumOff val="80000"/>
                  </a:schemeClr>
                </a:solidFill>
                <a:ea typeface="Cambria Math" panose="02040503050406030204" pitchFamily="18" charset="0"/>
                <a:cs typeface="Times New Roman" panose="02020603050405020304" pitchFamily="18" charset="0"/>
              </a:rPr>
              <a:t>Taipei, Taiwan</a:t>
            </a:r>
          </a:p>
          <a:p>
            <a:pPr algn="l"/>
            <a:endParaRPr lang="en-US" altLang="zh-TW" sz="1400" dirty="0">
              <a:solidFill>
                <a:schemeClr val="accent4">
                  <a:lumMod val="20000"/>
                  <a:lumOff val="80000"/>
                </a:schemeClr>
              </a:solidFill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pPr algn="l"/>
            <a:r>
              <a:rPr lang="en-US" altLang="zh-TW" sz="3100" dirty="0">
                <a:solidFill>
                  <a:schemeClr val="accent4">
                    <a:lumMod val="20000"/>
                    <a:lumOff val="80000"/>
                  </a:schemeClr>
                </a:solidFill>
                <a:ea typeface="Cambria Math" panose="02040503050406030204" pitchFamily="18" charset="0"/>
                <a:cs typeface="Times New Roman" panose="02020603050405020304" pitchFamily="18" charset="0"/>
              </a:rPr>
              <a:t>Host:  Dr. Jun-An Chen</a:t>
            </a:r>
            <a:r>
              <a:rPr lang="zh-TW" altLang="en-US" sz="3100" dirty="0">
                <a:solidFill>
                  <a:schemeClr val="accent4">
                    <a:lumMod val="20000"/>
                    <a:lumOff val="80000"/>
                  </a:schemeClr>
                </a:solidFill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zh-TW" altLang="en-US" sz="3100" dirty="0">
                <a:solidFill>
                  <a:schemeClr val="accent4">
                    <a:lumMod val="20000"/>
                    <a:lumOff val="8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陳俊安</a:t>
            </a:r>
            <a:endParaRPr lang="en-US" altLang="zh-TW" sz="3100" b="1" dirty="0">
              <a:solidFill>
                <a:schemeClr val="accent4">
                  <a:lumMod val="20000"/>
                  <a:lumOff val="8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endParaRPr lang="zh-TW" altLang="en-US" b="1" dirty="0">
              <a:solidFill>
                <a:schemeClr val="accent4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7" name="文字方塊 6"/>
          <p:cNvSpPr txBox="1"/>
          <p:nvPr/>
        </p:nvSpPr>
        <p:spPr>
          <a:xfrm>
            <a:off x="4304873" y="3614216"/>
            <a:ext cx="6041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b="1" dirty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B1</a:t>
            </a:r>
            <a:endParaRPr lang="zh-TW" alt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文字方塊 9"/>
          <p:cNvSpPr txBox="1"/>
          <p:nvPr/>
        </p:nvSpPr>
        <p:spPr>
          <a:xfrm>
            <a:off x="776289" y="5039720"/>
            <a:ext cx="6007095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600" dirty="0"/>
              <a:t>Exploring biological phenomena with multi-resolution imaging: From Extracellular Vesicles to Genome-Editing</a:t>
            </a:r>
            <a:endParaRPr lang="zh-TW" altLang="en-US" sz="2600" b="1" i="1" dirty="0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6918" y="7032704"/>
            <a:ext cx="1404710" cy="180080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8" name="矩形 7"/>
          <p:cNvSpPr/>
          <p:nvPr/>
        </p:nvSpPr>
        <p:spPr>
          <a:xfrm>
            <a:off x="5501730" y="4075881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zh-TW" altLang="en-US" dirty="0"/>
          </a:p>
        </p:txBody>
      </p:sp>
      <p:sp>
        <p:nvSpPr>
          <p:cNvPr id="11" name="文字方塊 10"/>
          <p:cNvSpPr txBox="1"/>
          <p:nvPr/>
        </p:nvSpPr>
        <p:spPr>
          <a:xfrm>
            <a:off x="5307964" y="3954265"/>
            <a:ext cx="5722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B1</a:t>
            </a:r>
            <a:endParaRPr lang="zh-TW" alt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標題 1"/>
          <p:cNvSpPr txBox="1">
            <a:spLocks/>
          </p:cNvSpPr>
          <p:nvPr/>
        </p:nvSpPr>
        <p:spPr>
          <a:xfrm>
            <a:off x="4623903" y="1967632"/>
            <a:ext cx="2125115" cy="57571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755934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96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endParaRPr lang="zh-TW" altLang="en-US" sz="2400" dirty="0">
              <a:latin typeface="+mn-lt"/>
              <a:cs typeface="Times New Roman" panose="02020603050405020304" pitchFamily="18" charset="0"/>
            </a:endParaRPr>
          </a:p>
        </p:txBody>
      </p:sp>
      <p:pic>
        <p:nvPicPr>
          <p:cNvPr id="14" name="圖片 13">
            <a:extLst>
              <a:ext uri="{FF2B5EF4-FFF2-40B4-BE49-F238E27FC236}">
                <a16:creationId xmlns:a16="http://schemas.microsoft.com/office/drawing/2014/main" id="{56C43416-94EF-48B6-B21F-0000AB6162B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6329" y="3011169"/>
            <a:ext cx="1384996" cy="138499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5" name="文字方塊 14">
            <a:extLst>
              <a:ext uri="{FF2B5EF4-FFF2-40B4-BE49-F238E27FC236}">
                <a16:creationId xmlns:a16="http://schemas.microsoft.com/office/drawing/2014/main" id="{77C33174-9835-48C5-8AC1-001003BB4E57}"/>
              </a:ext>
            </a:extLst>
          </p:cNvPr>
          <p:cNvSpPr txBox="1"/>
          <p:nvPr/>
        </p:nvSpPr>
        <p:spPr>
          <a:xfrm>
            <a:off x="1146025" y="4266160"/>
            <a:ext cx="11856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400" b="1" dirty="0" err="1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Webex</a:t>
            </a:r>
            <a:r>
              <a:rPr lang="en-US" altLang="zh-TW" sz="1400" b="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Link</a:t>
            </a:r>
            <a:endParaRPr lang="zh-TW" altLang="en-US" sz="1400" b="1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標題 1">
            <a:extLst>
              <a:ext uri="{FF2B5EF4-FFF2-40B4-BE49-F238E27FC236}">
                <a16:creationId xmlns:a16="http://schemas.microsoft.com/office/drawing/2014/main" id="{FF0EBE8E-0EDE-405F-A43B-A5EF1B1CFDC6}"/>
              </a:ext>
            </a:extLst>
          </p:cNvPr>
          <p:cNvSpPr txBox="1">
            <a:spLocks/>
          </p:cNvSpPr>
          <p:nvPr/>
        </p:nvSpPr>
        <p:spPr>
          <a:xfrm>
            <a:off x="1044029" y="9691552"/>
            <a:ext cx="4457701" cy="57571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755934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96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endParaRPr lang="en-US" altLang="zh-TW" sz="2400" b="1" dirty="0">
              <a:solidFill>
                <a:srgbClr val="FF0000"/>
              </a:solidFill>
              <a:latin typeface="+mn-lt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</a:pPr>
            <a:endParaRPr lang="en-US" altLang="zh-TW" sz="2400" b="1" dirty="0">
              <a:solidFill>
                <a:srgbClr val="FF0000"/>
              </a:solidFill>
              <a:latin typeface="+mn-lt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</a:pPr>
            <a:endParaRPr lang="en-US" altLang="zh-TW" sz="2400" b="1" dirty="0">
              <a:solidFill>
                <a:srgbClr val="FF0000"/>
              </a:solidFill>
              <a:latin typeface="+mn-lt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</a:pPr>
            <a:endParaRPr lang="zh-TW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文字方塊 16">
            <a:extLst>
              <a:ext uri="{FF2B5EF4-FFF2-40B4-BE49-F238E27FC236}">
                <a16:creationId xmlns:a16="http://schemas.microsoft.com/office/drawing/2014/main" id="{FDD0CCAA-AFA4-4026-A47C-C1826DB76A97}"/>
              </a:ext>
            </a:extLst>
          </p:cNvPr>
          <p:cNvSpPr txBox="1"/>
          <p:nvPr/>
        </p:nvSpPr>
        <p:spPr>
          <a:xfrm>
            <a:off x="560015" y="9729003"/>
            <a:ext cx="584734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600" i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Mask wearing prior to entry and QR code screen on site required</a:t>
            </a:r>
            <a:endParaRPr lang="zh-TW" altLang="en-US" sz="1600" i="1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22285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1328</TotalTime>
  <Words>63</Words>
  <Application>Microsoft Office PowerPoint</Application>
  <PresentationFormat>自訂</PresentationFormat>
  <Paragraphs>15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8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10" baseType="lpstr">
      <vt:lpstr>新細明體</vt:lpstr>
      <vt:lpstr>標楷體</vt:lpstr>
      <vt:lpstr>Arial</vt:lpstr>
      <vt:lpstr>Calibri</vt:lpstr>
      <vt:lpstr>Calibri Light</vt:lpstr>
      <vt:lpstr>Cambria Math</vt:lpstr>
      <vt:lpstr>Times New Roman</vt:lpstr>
      <vt:lpstr>Verdana</vt:lpstr>
      <vt:lpstr>Office 佈景主題</vt:lpstr>
      <vt:lpstr>Tuesday, March 22, 2022  11:00 AM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wei</dc:creator>
  <cp:lastModifiedBy>sandy</cp:lastModifiedBy>
  <cp:revision>204</cp:revision>
  <cp:lastPrinted>2019-01-17T07:20:50Z</cp:lastPrinted>
  <dcterms:created xsi:type="dcterms:W3CDTF">2016-11-21T03:31:16Z</dcterms:created>
  <dcterms:modified xsi:type="dcterms:W3CDTF">2022-02-18T08:16:29Z</dcterms:modified>
</cp:coreProperties>
</file>