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2C326-F5DD-4040-B343-537B6898A3F6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73393-1DE9-4641-8D31-03F8D60211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03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7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Tuesday,</a:t>
            </a:r>
            <a:r>
              <a:rPr lang="zh-TW" altLang="en-US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March 8, 2022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95546" y="6921375"/>
            <a:ext cx="4362307" cy="2460598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Jun-Yi Leu </a:t>
            </a:r>
            <a:r>
              <a:rPr lang="zh-TW" altLang="en-US" sz="34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呂俊毅</a:t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Distinguished Research Fellow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s-E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Institute of Molecular Biology </a:t>
            </a:r>
            <a:endParaRPr lang="en-US" altLang="zh-TW" sz="28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s-E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Academia Sinica</a:t>
            </a:r>
            <a:endParaRPr lang="en-US" altLang="zh-TW" sz="28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Taipei, Taiwan</a:t>
            </a:r>
          </a:p>
          <a:p>
            <a:pPr algn="l"/>
            <a:endParaRPr lang="en-US" altLang="zh-TW" sz="1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Sue Lin-Chao</a:t>
            </a:r>
            <a:r>
              <a:rPr lang="zh-TW" altLang="en-US" sz="31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林淑端</a:t>
            </a:r>
            <a:endParaRPr lang="en-US" altLang="zh-TW" sz="3100" b="1" dirty="0">
              <a:solidFill>
                <a:schemeClr val="accent4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04873" y="3614216"/>
            <a:ext cx="60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76289" y="5039720"/>
            <a:ext cx="60070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700" i="1" dirty="0"/>
              <a:t>A Hunt for the Hopeful Monster: Phenotypic Robustness and </a:t>
            </a:r>
          </a:p>
          <a:p>
            <a:pPr algn="ctr"/>
            <a:r>
              <a:rPr lang="en-US" altLang="zh-TW" sz="2700" i="1" dirty="0"/>
              <a:t>Genetic Buffering</a:t>
            </a:r>
            <a:endParaRPr lang="zh-TW" altLang="en-US" sz="2700" b="1" i="1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8"/>
          <a:stretch/>
        </p:blipFill>
        <p:spPr>
          <a:xfrm rot="5400000">
            <a:off x="883699" y="7227381"/>
            <a:ext cx="1870020" cy="15493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56C43416-94EF-48B6-B21F-0000AB6162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329" y="3011169"/>
            <a:ext cx="1384996" cy="13849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77C33174-9835-48C5-8AC1-001003BB4E57}"/>
              </a:ext>
            </a:extLst>
          </p:cNvPr>
          <p:cNvSpPr txBox="1"/>
          <p:nvPr/>
        </p:nvSpPr>
        <p:spPr>
          <a:xfrm>
            <a:off x="1146025" y="4266160"/>
            <a:ext cx="1185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Webex</a:t>
            </a:r>
            <a:r>
              <a:rPr lang="en-US" altLang="zh-TW" sz="1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Link</a:t>
            </a:r>
            <a:endParaRPr lang="zh-TW" altLang="en-US" sz="1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F0EBE8E-0EDE-405F-A43B-A5EF1B1CFDC6}"/>
              </a:ext>
            </a:extLst>
          </p:cNvPr>
          <p:cNvSpPr txBox="1">
            <a:spLocks/>
          </p:cNvSpPr>
          <p:nvPr/>
        </p:nvSpPr>
        <p:spPr>
          <a:xfrm>
            <a:off x="1044029" y="9691552"/>
            <a:ext cx="4457701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FDD0CCAA-AFA4-4026-A47C-C1826DB76A97}"/>
              </a:ext>
            </a:extLst>
          </p:cNvPr>
          <p:cNvSpPr txBox="1"/>
          <p:nvPr/>
        </p:nvSpPr>
        <p:spPr>
          <a:xfrm>
            <a:off x="560015" y="9729003"/>
            <a:ext cx="58473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Mask wearing prior to entry and QR code screen on site required</a:t>
            </a:r>
            <a:endParaRPr lang="zh-TW" altLang="en-US" sz="1600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1318</TotalTime>
  <Words>62</Words>
  <Application>Microsoft Office PowerPoint</Application>
  <PresentationFormat>自訂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Verdana</vt:lpstr>
      <vt:lpstr>Office 佈景主題</vt:lpstr>
      <vt:lpstr>Tuesday, March 8, 2022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200</cp:revision>
  <cp:lastPrinted>2019-01-17T07:20:50Z</cp:lastPrinted>
  <dcterms:created xsi:type="dcterms:W3CDTF">2016-11-21T03:31:16Z</dcterms:created>
  <dcterms:modified xsi:type="dcterms:W3CDTF">2022-02-15T06:16:15Z</dcterms:modified>
</cp:coreProperties>
</file>