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13" y="-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73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89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9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5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19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78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58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62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83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38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CF51-AD20-45CC-A110-610A827F77C1}" type="datetimeFigureOut">
              <a:rPr lang="zh-TW" altLang="en-US" smtClean="0"/>
              <a:t>2022/2/15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6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5"/>
            <a:ext cx="7560009" cy="1068739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08514" y="3183285"/>
            <a:ext cx="4457701" cy="5757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Thursday, February 24, 2022 </a:t>
            </a:r>
            <a:br>
              <a:rPr lang="en-US" altLang="zh-TW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11:00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154999" y="6938066"/>
            <a:ext cx="4106793" cy="2328922"/>
          </a:xfrm>
        </p:spPr>
        <p:txBody>
          <a:bodyPr>
            <a:normAutofit fontScale="850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1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Dr. Tsai-Yi Lu </a:t>
            </a: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呂采宜</a:t>
            </a: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b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Postdoctoral Fellow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Advisor: Dr. Dwight E. </a:t>
            </a:r>
            <a:r>
              <a:rPr lang="en-US" altLang="zh-TW" sz="2400" dirty="0" err="1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Bergles</a:t>
            </a:r>
            <a:r>
              <a:rPr lang="en-US" altLang="zh-TW" sz="2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Johns Hopkins University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24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Baltimore, MD, USA </a:t>
            </a:r>
          </a:p>
          <a:p>
            <a:pPr algn="l"/>
            <a:endParaRPr lang="en-US" altLang="zh-TW" sz="14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26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Host:  Dr. Suewei Lin </a:t>
            </a: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林書葦</a:t>
            </a:r>
            <a:r>
              <a:rPr lang="en-US" altLang="zh-TW" sz="28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algn="l"/>
            <a:endParaRPr lang="zh-TW" alt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304873" y="3614216"/>
            <a:ext cx="604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908302" y="4996732"/>
            <a:ext cx="58907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altLang="zh-TW" sz="2800" dirty="0"/>
              <a:t>Interrogating the calcium dynamics of oligodendrocyte precursor cells and their progenitor fate</a:t>
            </a:r>
            <a:endParaRPr lang="zh-TW" altLang="en-US" sz="2800" i="1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991" y="7033145"/>
            <a:ext cx="1585203" cy="21133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矩形 7"/>
          <p:cNvSpPr/>
          <p:nvPr/>
        </p:nvSpPr>
        <p:spPr>
          <a:xfrm>
            <a:off x="5501730" y="407588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307964" y="3954265"/>
            <a:ext cx="572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623903" y="1967632"/>
            <a:ext cx="2125115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zh-TW" altLang="en-US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142812" y="2149288"/>
            <a:ext cx="29025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200" b="1" i="1" dirty="0">
                <a:solidFill>
                  <a:schemeClr val="accent6">
                    <a:lumMod val="50000"/>
                  </a:schemeClr>
                </a:solidFill>
                <a:ea typeface="Cambria Math" panose="02040503050406030204" pitchFamily="18" charset="0"/>
                <a:cs typeface="Ebrima" panose="02000000000000000000" pitchFamily="2" charset="0"/>
              </a:rPr>
              <a:t>Postdoc Seminar</a:t>
            </a:r>
            <a:endParaRPr lang="zh-TW" altLang="en-US" sz="2200" b="1" i="1" dirty="0">
              <a:solidFill>
                <a:schemeClr val="accent6">
                  <a:lumMod val="50000"/>
                </a:schemeClr>
              </a:solidFill>
              <a:ea typeface="Malgun Gothic" panose="020B0503020000020004" pitchFamily="34" charset="-127"/>
              <a:cs typeface="Ebrima" panose="02000000000000000000" pitchFamily="2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729E499-A4FF-4D24-BAC3-7D70A1C98361}"/>
              </a:ext>
            </a:extLst>
          </p:cNvPr>
          <p:cNvSpPr txBox="1"/>
          <p:nvPr/>
        </p:nvSpPr>
        <p:spPr>
          <a:xfrm>
            <a:off x="188138" y="9665900"/>
            <a:ext cx="6347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Mask wearing prior to entry and QR code screen on site required</a:t>
            </a:r>
            <a:endParaRPr lang="zh-TW" alt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zh-TW" altLang="en-US" dirty="0">
              <a:solidFill>
                <a:schemeClr val="bg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CB7E1ABE-1BBB-4BAB-90D5-035ED5DEC9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863" y="2960260"/>
            <a:ext cx="1384994" cy="13849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EFBE0927-5BF1-44A5-B00E-E72F948E11EE}"/>
              </a:ext>
            </a:extLst>
          </p:cNvPr>
          <p:cNvSpPr/>
          <p:nvPr/>
        </p:nvSpPr>
        <p:spPr>
          <a:xfrm>
            <a:off x="1204234" y="4365806"/>
            <a:ext cx="1175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4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Webex</a:t>
            </a:r>
            <a:r>
              <a:rPr lang="en-US" altLang="zh-TW" sz="1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Link</a:t>
            </a:r>
            <a:endParaRPr lang="zh-TW" altLang="en-US" sz="14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22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1388</TotalTime>
  <Words>78</Words>
  <Application>Microsoft Office PowerPoint</Application>
  <PresentationFormat>自訂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3" baseType="lpstr">
      <vt:lpstr>Malgun Gothic</vt:lpstr>
      <vt:lpstr>新細明體</vt:lpstr>
      <vt:lpstr>標楷體</vt:lpstr>
      <vt:lpstr>Arial</vt:lpstr>
      <vt:lpstr>Arial Narrow</vt:lpstr>
      <vt:lpstr>Calibri</vt:lpstr>
      <vt:lpstr>Calibri Light</vt:lpstr>
      <vt:lpstr>Cambria Math</vt:lpstr>
      <vt:lpstr>Ebrima</vt:lpstr>
      <vt:lpstr>Times New Roman</vt:lpstr>
      <vt:lpstr>Verdana</vt:lpstr>
      <vt:lpstr>Office 佈景主題</vt:lpstr>
      <vt:lpstr>Thursday, February 24, 2022  11:00 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sandy</cp:lastModifiedBy>
  <cp:revision>225</cp:revision>
  <cp:lastPrinted>2021-12-22T08:10:15Z</cp:lastPrinted>
  <dcterms:created xsi:type="dcterms:W3CDTF">2016-11-21T03:31:16Z</dcterms:created>
  <dcterms:modified xsi:type="dcterms:W3CDTF">2022-02-15T06:23:22Z</dcterms:modified>
</cp:coreProperties>
</file>