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4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15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04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86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65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79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3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039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60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22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14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00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15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5B8233-FDA3-4B6A-84CD-34260B46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81F582D-967C-4DB4-A621-7552BD7C60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77"/>
            <a:ext cx="6858000" cy="9703278"/>
          </a:xfrm>
        </p:spPr>
      </p:pic>
    </p:spTree>
    <p:extLst>
      <p:ext uri="{BB962C8B-B14F-4D97-AF65-F5344CB8AC3E}">
        <p14:creationId xmlns:p14="http://schemas.microsoft.com/office/powerpoint/2010/main" val="1776343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A4 紙張 (210x297 公釐)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4</cp:revision>
  <dcterms:created xsi:type="dcterms:W3CDTF">2021-11-02T02:16:17Z</dcterms:created>
  <dcterms:modified xsi:type="dcterms:W3CDTF">2021-11-02T07:24:56Z</dcterms:modified>
</cp:coreProperties>
</file>