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4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9151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304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5867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9657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1796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535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0398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1604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6226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7149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7009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8F785-C14D-4BD1-AF67-81822E2FE88A}" type="datetimeFigureOut">
              <a:rPr lang="zh-TW" altLang="en-US" smtClean="0"/>
              <a:t>2021/11/2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F849E-8AF0-4246-9D88-F40145D05E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9158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4FA433-5E16-4F05-B253-94E5A5480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F8B3F1AD-C4AD-491B-AFEE-DBD0743EE8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542"/>
            <a:ext cx="6858000" cy="9703279"/>
          </a:xfrm>
        </p:spPr>
      </p:pic>
    </p:spTree>
    <p:extLst>
      <p:ext uri="{BB962C8B-B14F-4D97-AF65-F5344CB8AC3E}">
        <p14:creationId xmlns:p14="http://schemas.microsoft.com/office/powerpoint/2010/main" val="323888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A4 紙張 (210x297 公釐)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wei</dc:creator>
  <cp:lastModifiedBy>sandy</cp:lastModifiedBy>
  <cp:revision>4</cp:revision>
  <dcterms:created xsi:type="dcterms:W3CDTF">2021-11-02T02:16:17Z</dcterms:created>
  <dcterms:modified xsi:type="dcterms:W3CDTF">2021-11-02T07:26:20Z</dcterms:modified>
</cp:coreProperties>
</file>