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15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4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86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6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79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3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39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60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22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14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00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1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CAA1A9-3451-475B-B46C-1F2C4480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B15F85D9-5DB8-47F1-A579-B96491DB9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972"/>
            <a:ext cx="6869309" cy="9719279"/>
          </a:xfrm>
        </p:spPr>
      </p:pic>
    </p:spTree>
    <p:extLst>
      <p:ext uri="{BB962C8B-B14F-4D97-AF65-F5344CB8AC3E}">
        <p14:creationId xmlns:p14="http://schemas.microsoft.com/office/powerpoint/2010/main" val="2492922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A4 紙張 (210x297 公釐)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4</cp:revision>
  <dcterms:created xsi:type="dcterms:W3CDTF">2021-11-02T02:16:17Z</dcterms:created>
  <dcterms:modified xsi:type="dcterms:W3CDTF">2021-11-02T07:25:39Z</dcterms:modified>
</cp:coreProperties>
</file>