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7559675" cy="10691813"/>
  <p:notesSz cx="6797675" cy="99298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4" d="100"/>
          <a:sy n="64" d="100"/>
        </p:scale>
        <p:origin x="221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2C326-F5DD-4040-B343-537B6898A3F6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9140"/>
            <a:ext cx="5438775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1259"/>
            <a:ext cx="29464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31259"/>
            <a:ext cx="29464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73393-1DE9-4641-8D31-03F8D60211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8038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273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289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9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456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419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78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50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58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62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883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38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CF51-AD20-45CC-A110-610A827F77C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63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7"/>
            <a:ext cx="7560010" cy="1068739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08514" y="3183285"/>
            <a:ext cx="4457701" cy="57571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Tuesday,</a:t>
            </a:r>
            <a:r>
              <a:rPr lang="zh-TW" altLang="en-US" sz="24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October 19, 2021 </a:t>
            </a:r>
            <a:br>
              <a:rPr lang="en-US" altLang="zh-TW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11:00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661783" y="6938714"/>
            <a:ext cx="4751161" cy="2592683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800" b="1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Dr. </a:t>
            </a:r>
            <a:r>
              <a:rPr lang="en-US" altLang="zh-TW" sz="3800" b="1" dirty="0" err="1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Nei</a:t>
            </a:r>
            <a:r>
              <a:rPr lang="en-US" altLang="zh-TW" sz="3800" b="1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-Li Chan  </a:t>
            </a:r>
            <a:r>
              <a:rPr lang="zh-TW" altLang="en-US" sz="3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詹迺立教授</a:t>
            </a:r>
            <a:r>
              <a:rPr lang="en-US" altLang="zh-TW" sz="3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br>
              <a:rPr lang="en-US" altLang="zh-TW" sz="30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en-US" altLang="zh-TW" sz="30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Distinguished Professor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0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Inst. of Biochemistry and Molecular Biology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0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College of Medicine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0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National Taiwan University</a:t>
            </a:r>
          </a:p>
          <a:p>
            <a:pPr algn="l"/>
            <a:endParaRPr lang="en-US" altLang="zh-TW" sz="1400" dirty="0">
              <a:solidFill>
                <a:schemeClr val="accent4">
                  <a:lumMod val="20000"/>
                  <a:lumOff val="80000"/>
                </a:schemeClr>
              </a:solidFill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33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Host:  Dr. Liuh-Yow Chen</a:t>
            </a:r>
            <a:endParaRPr lang="en-US" altLang="zh-TW" sz="33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algn="l"/>
            <a:endParaRPr lang="zh-TW" altLang="en-US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304873" y="3614216"/>
            <a:ext cx="604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B1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631247" y="4857470"/>
            <a:ext cx="6297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latin typeface="Calibri" panose="020F0502020204030204" pitchFamily="34" charset="0"/>
                <a:cs typeface="Calibri" panose="020F0502020204030204" pitchFamily="34" charset="0"/>
              </a:rPr>
              <a:t>Structural studies of Fe/2OG-dependent enzymes and </a:t>
            </a:r>
            <a:r>
              <a:rPr lang="en-US" altLang="zh-TW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MerR</a:t>
            </a:r>
            <a:r>
              <a:rPr lang="en-US" altLang="zh-TW" sz="2400" dirty="0">
                <a:latin typeface="Calibri" panose="020F0502020204030204" pitchFamily="34" charset="0"/>
                <a:cs typeface="Calibri" panose="020F0502020204030204" pitchFamily="34" charset="0"/>
              </a:rPr>
              <a:t> family of bacterial transcriptional regulators: implications for catalytic/regulatory mechanism and biotech application</a:t>
            </a:r>
            <a:endParaRPr lang="zh-TW" altLang="en-US" sz="2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18" y="6991460"/>
            <a:ext cx="1621283" cy="18736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矩形 7"/>
          <p:cNvSpPr/>
          <p:nvPr/>
        </p:nvSpPr>
        <p:spPr>
          <a:xfrm>
            <a:off x="5501730" y="407588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307964" y="3954265"/>
            <a:ext cx="572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標題 1"/>
          <p:cNvSpPr txBox="1">
            <a:spLocks/>
          </p:cNvSpPr>
          <p:nvPr/>
        </p:nvSpPr>
        <p:spPr>
          <a:xfrm>
            <a:off x="4623903" y="1967632"/>
            <a:ext cx="2125115" cy="5757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zh-TW" altLang="en-US" sz="2400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56C43416-94EF-48B6-B21F-0000AB6162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09" y="3090838"/>
            <a:ext cx="1202302" cy="12023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" name="文字方塊 14">
            <a:extLst>
              <a:ext uri="{FF2B5EF4-FFF2-40B4-BE49-F238E27FC236}">
                <a16:creationId xmlns:a16="http://schemas.microsoft.com/office/drawing/2014/main" id="{77C33174-9835-48C5-8AC1-001003BB4E57}"/>
              </a:ext>
            </a:extLst>
          </p:cNvPr>
          <p:cNvSpPr txBox="1"/>
          <p:nvPr/>
        </p:nvSpPr>
        <p:spPr>
          <a:xfrm>
            <a:off x="1066108" y="4325249"/>
            <a:ext cx="1185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Webex</a:t>
            </a:r>
            <a:r>
              <a:rPr lang="en-US" altLang="zh-TW" sz="1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Link</a:t>
            </a:r>
            <a:endParaRPr lang="zh-TW" altLang="en-US" sz="14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FF0EBE8E-0EDE-405F-A43B-A5EF1B1CFDC6}"/>
              </a:ext>
            </a:extLst>
          </p:cNvPr>
          <p:cNvSpPr txBox="1">
            <a:spLocks/>
          </p:cNvSpPr>
          <p:nvPr/>
        </p:nvSpPr>
        <p:spPr>
          <a:xfrm>
            <a:off x="1044029" y="9691552"/>
            <a:ext cx="4457701" cy="5757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altLang="zh-TW" sz="24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altLang="zh-TW" sz="24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altLang="zh-TW" sz="24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zh-TW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FDD0CCAA-AFA4-4026-A47C-C1826DB76A97}"/>
              </a:ext>
            </a:extLst>
          </p:cNvPr>
          <p:cNvSpPr txBox="1"/>
          <p:nvPr/>
        </p:nvSpPr>
        <p:spPr>
          <a:xfrm>
            <a:off x="729303" y="9786720"/>
            <a:ext cx="58473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i="1" dirty="0">
                <a:solidFill>
                  <a:schemeClr val="accent2">
                    <a:lumMod val="75000"/>
                  </a:schemeClr>
                </a:solidFill>
                <a:latin typeface="HP Simplified" panose="020B0604020204020204" pitchFamily="34" charset="0"/>
                <a:cs typeface="Times New Roman" panose="02020603050405020304" pitchFamily="18" charset="0"/>
              </a:rPr>
              <a:t>Mask wearing prior to entry and QR code screen on site required</a:t>
            </a:r>
            <a:endParaRPr lang="zh-TW" altLang="en-US" sz="1600" i="1" dirty="0">
              <a:solidFill>
                <a:schemeClr val="accent2">
                  <a:lumMod val="75000"/>
                </a:schemeClr>
              </a:solidFill>
              <a:latin typeface="HP Simplified" panose="020B06040202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22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1353</TotalTime>
  <Words>80</Words>
  <Application>Microsoft Office PowerPoint</Application>
  <PresentationFormat>自訂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新細明體</vt:lpstr>
      <vt:lpstr>標楷體</vt:lpstr>
      <vt:lpstr>Arial</vt:lpstr>
      <vt:lpstr>Calibri</vt:lpstr>
      <vt:lpstr>Calibri Light</vt:lpstr>
      <vt:lpstr>Cambria Math</vt:lpstr>
      <vt:lpstr>HP Simplified</vt:lpstr>
      <vt:lpstr>Times New Roman</vt:lpstr>
      <vt:lpstr>Verdana</vt:lpstr>
      <vt:lpstr>Office 佈景主題</vt:lpstr>
      <vt:lpstr>Tuesday, October 19, 2021  11:00 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wei</dc:creator>
  <cp:lastModifiedBy>sandy</cp:lastModifiedBy>
  <cp:revision>206</cp:revision>
  <cp:lastPrinted>2021-10-06T02:47:58Z</cp:lastPrinted>
  <dcterms:created xsi:type="dcterms:W3CDTF">2016-11-21T03:31:16Z</dcterms:created>
  <dcterms:modified xsi:type="dcterms:W3CDTF">2021-10-06T02:48:57Z</dcterms:modified>
</cp:coreProperties>
</file>