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9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9140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2021/10/6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7"/>
            <a:ext cx="7560010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Tuesday,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October 19, 2021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61783" y="6938714"/>
            <a:ext cx="4751161" cy="2592683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8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</a:t>
            </a:r>
            <a:r>
              <a:rPr lang="en-US" altLang="zh-TW" sz="3800" b="1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Nei</a:t>
            </a:r>
            <a:r>
              <a:rPr lang="en-US" altLang="zh-TW" sz="38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-Li Chan  </a:t>
            </a:r>
            <a:r>
              <a:rPr lang="zh-TW" altLang="en-US" sz="3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詹迺立教授</a:t>
            </a:r>
            <a:r>
              <a:rPr lang="en-US" altLang="zh-TW" sz="3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Distinguished Professor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Inst. of Biochemistry and Molecular Biology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College of Medicine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National Taiwan University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3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Liuh-Yow Chen</a:t>
            </a:r>
            <a:endParaRPr lang="en-US" altLang="zh-TW" sz="33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31247" y="4857470"/>
            <a:ext cx="6297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Structural studies of Fe/2OG-dependent enzymes and </a:t>
            </a:r>
            <a:r>
              <a:rPr lang="en-US" altLang="zh-TW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MerR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 family of bacterial transcriptional regulators: implications for catalytic/regulatory mechanism and biotech application</a:t>
            </a:r>
            <a:endParaRPr lang="zh-TW" altLang="en-US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18" y="6991460"/>
            <a:ext cx="1621283" cy="18736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56C43416-94EF-48B6-B21F-0000AB6162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09" y="3090838"/>
            <a:ext cx="1202302" cy="12023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77C33174-9835-48C5-8AC1-001003BB4E57}"/>
              </a:ext>
            </a:extLst>
          </p:cNvPr>
          <p:cNvSpPr txBox="1"/>
          <p:nvPr/>
        </p:nvSpPr>
        <p:spPr>
          <a:xfrm>
            <a:off x="1066108" y="4325249"/>
            <a:ext cx="1185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Webex</a:t>
            </a:r>
            <a:r>
              <a:rPr lang="en-US" altLang="zh-TW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Link</a:t>
            </a:r>
            <a:endParaRPr lang="zh-TW" altLang="en-US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FDD0CCAA-AFA4-4026-A47C-C1826DB76A97}"/>
              </a:ext>
            </a:extLst>
          </p:cNvPr>
          <p:cNvSpPr txBox="1"/>
          <p:nvPr/>
        </p:nvSpPr>
        <p:spPr>
          <a:xfrm>
            <a:off x="729303" y="9786720"/>
            <a:ext cx="5847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i="1" dirty="0">
                <a:solidFill>
                  <a:schemeClr val="accent2">
                    <a:lumMod val="75000"/>
                  </a:schemeClr>
                </a:solidFill>
                <a:latin typeface="HP Simplified" panose="020B0604020204020204" pitchFamily="34" charset="0"/>
                <a:cs typeface="Times New Roman" panose="02020603050405020304" pitchFamily="18" charset="0"/>
              </a:rPr>
              <a:t>Mask wearing prior to entry and QR code screen on site required</a:t>
            </a:r>
            <a:endParaRPr lang="zh-TW" altLang="en-US" sz="1600" i="1" dirty="0">
              <a:solidFill>
                <a:schemeClr val="accent2">
                  <a:lumMod val="75000"/>
                </a:schemeClr>
              </a:solidFill>
              <a:latin typeface="HP Simplified" panose="020B0604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</TotalTime>
  <Words>80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Cambria Math</vt:lpstr>
      <vt:lpstr>HP Simplified</vt:lpstr>
      <vt:lpstr>Times New Roman</vt:lpstr>
      <vt:lpstr>Verdana</vt:lpstr>
      <vt:lpstr>Office 佈景主題</vt:lpstr>
      <vt:lpstr>Tuesday, October 19, 2021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206</cp:revision>
  <cp:lastPrinted>2021-10-06T02:47:58Z</cp:lastPrinted>
  <dcterms:created xsi:type="dcterms:W3CDTF">2016-11-21T03:31:16Z</dcterms:created>
  <dcterms:modified xsi:type="dcterms:W3CDTF">2021-10-06T02:48:57Z</dcterms:modified>
</cp:coreProperties>
</file>