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2021/1/12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5"/>
            <a:ext cx="7560010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Wednesday, January 27th, 2021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10:00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35772" y="6870479"/>
            <a:ext cx="3784791" cy="2525764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3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See-</a:t>
            </a:r>
            <a:r>
              <a:rPr lang="en-US" altLang="zh-TW" sz="33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Yeun</a:t>
            </a:r>
            <a:r>
              <a:rPr lang="en-US" altLang="zh-TW" sz="33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Ting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Research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Department of Microbiology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University of Washington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Howard Hughes Medical Institute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USA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Soo-Chen Cheng</a:t>
            </a:r>
            <a:endParaRPr lang="en-US" altLang="zh-TW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58254" y="5134041"/>
            <a:ext cx="5890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dirty="0"/>
              <a:t>Molecular Mechanisms Underlying Interbacterial Warfare </a:t>
            </a:r>
            <a:endParaRPr lang="zh-TW" altLang="en-US" sz="26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6329" y="7182476"/>
            <a:ext cx="1852263" cy="1389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935772" y="2170713"/>
            <a:ext cx="29940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i="1" dirty="0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Ebrima" panose="02000000000000000000" pitchFamily="2" charset="0"/>
              </a:rPr>
              <a:t>Recruitment Seminar</a:t>
            </a:r>
            <a:endParaRPr lang="zh-TW" altLang="en-US" sz="2200" i="1" dirty="0">
              <a:solidFill>
                <a:schemeClr val="accent6">
                  <a:lumMod val="50000"/>
                </a:schemeClr>
              </a:solidFill>
              <a:latin typeface="Cambria Math" panose="02040503050406030204" pitchFamily="18" charset="0"/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729E499-A4FF-4D24-BAC3-7D70A1C98361}"/>
              </a:ext>
            </a:extLst>
          </p:cNvPr>
          <p:cNvSpPr txBox="1"/>
          <p:nvPr/>
        </p:nvSpPr>
        <p:spPr>
          <a:xfrm>
            <a:off x="1044029" y="9585537"/>
            <a:ext cx="445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Online</a:t>
            </a:r>
            <a:r>
              <a:rPr lang="zh-TW" altLang="en-US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n-US" altLang="zh-TW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seminar available only in IMB B1 auditorium No web accessibility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1306</TotalTime>
  <Words>54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Malgun Gothic</vt:lpstr>
      <vt:lpstr>新細明體</vt:lpstr>
      <vt:lpstr>Arial</vt:lpstr>
      <vt:lpstr>Arial Narrow</vt:lpstr>
      <vt:lpstr>Calibri</vt:lpstr>
      <vt:lpstr>Calibri Light</vt:lpstr>
      <vt:lpstr>Cambria Math</vt:lpstr>
      <vt:lpstr>Ebrima</vt:lpstr>
      <vt:lpstr>Times New Roman</vt:lpstr>
      <vt:lpstr>Verdana</vt:lpstr>
      <vt:lpstr>Office 佈景主題</vt:lpstr>
      <vt:lpstr>Wednesday, January 27th, 2021  10:00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200</cp:revision>
  <cp:lastPrinted>2019-01-17T07:20:50Z</cp:lastPrinted>
  <dcterms:created xsi:type="dcterms:W3CDTF">2016-11-21T03:31:16Z</dcterms:created>
  <dcterms:modified xsi:type="dcterms:W3CDTF">2021-01-12T01:28:48Z</dcterms:modified>
</cp:coreProperties>
</file>