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59" d="100"/>
          <a:sy n="59" d="100"/>
        </p:scale>
        <p:origin x="20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"/>
            <a:ext cx="7560010" cy="1069133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 smtClean="0">
                <a:latin typeface="+mn-lt"/>
                <a:cs typeface="Times New Roman" panose="02020603050405020304" pitchFamily="18" charset="0"/>
              </a:rPr>
              <a:t>Monday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zh-TW" sz="2400" b="1" dirty="0" smtClean="0">
                <a:latin typeface="+mn-lt"/>
                <a:cs typeface="Times New Roman" panose="02020603050405020304" pitchFamily="18" charset="0"/>
              </a:rPr>
              <a:t>March </a:t>
            </a:r>
            <a:r>
              <a:rPr lang="en-US" altLang="zh-TW" sz="2400" b="1" dirty="0" smtClean="0">
                <a:latin typeface="+mn-lt"/>
                <a:cs typeface="Times New Roman" panose="02020603050405020304" pitchFamily="18" charset="0"/>
              </a:rPr>
              <a:t>30, </a:t>
            </a:r>
            <a:r>
              <a:rPr lang="en-US" altLang="zh-TW" sz="2400" b="1" dirty="0" smtClean="0">
                <a:latin typeface="+mn-lt"/>
                <a:cs typeface="Times New Roman" panose="02020603050405020304" pitchFamily="18" charset="0"/>
              </a:rPr>
              <a:t>2020 </a:t>
            </a:r>
            <a: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9786" y="6831779"/>
            <a:ext cx="3849232" cy="271939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</a:t>
            </a:r>
            <a:r>
              <a:rPr lang="en-GB" altLang="zh-TW" sz="3000" dirty="0" smtClean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Kuo-Chiang Hsia</a:t>
            </a: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Assistant Research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altLang="zh-TW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Institute </a:t>
            </a:r>
            <a:r>
              <a:rPr lang="en-GB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of Molecular Biology</a:t>
            </a:r>
            <a:endParaRPr lang="en-US" altLang="zh-TW" sz="2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altLang="zh-TW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Academia Sinica</a:t>
            </a:r>
            <a:endParaRPr lang="en-US" altLang="zh-TW" sz="2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TW" sz="2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</a:t>
            </a:r>
            <a:r>
              <a:rPr lang="en-US" altLang="zh-TW" sz="2600" dirty="0" smtClean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David Hsiao</a:t>
            </a:r>
            <a:endParaRPr lang="en-US" altLang="zh-TW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11924" y="5130664"/>
            <a:ext cx="5961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000" dirty="0"/>
              <a:t>Conserved P</a:t>
            </a:r>
            <a:r>
              <a:rPr lang="en-US" altLang="zh-TW" sz="3000" dirty="0" smtClean="0"/>
              <a:t>rotein Motifs Accommodate </a:t>
            </a:r>
            <a:r>
              <a:rPr lang="en-US" altLang="zh-TW" sz="3000" dirty="0"/>
              <a:t>F</a:t>
            </a:r>
            <a:r>
              <a:rPr lang="en-US" altLang="zh-TW" sz="3000" dirty="0" smtClean="0"/>
              <a:t>unctional Versatility</a:t>
            </a:r>
            <a:endParaRPr lang="zh-TW" altLang="en-US" sz="3000" b="1" dirty="0">
              <a:latin typeface="Ebrima" panose="02000000000000000000" pitchFamily="2" charset="0"/>
              <a:ea typeface="Malgun Gothic" panose="020B0503020000020004" pitchFamily="34" charset="-127"/>
              <a:cs typeface="Ebrima" panose="02000000000000000000" pitchFamily="2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01" y="6910048"/>
            <a:ext cx="1589213" cy="238382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780005" y="2302262"/>
            <a:ext cx="251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2000" i="1" dirty="0" smtClean="0">
                <a:solidFill>
                  <a:schemeClr val="bg2">
                    <a:lumMod val="25000"/>
                  </a:schemeClr>
                </a:solidFill>
                <a:latin typeface="Kozuka Mincho Pro M" panose="02020600000000000000" pitchFamily="18" charset="-128"/>
                <a:ea typeface="Kozuka Mincho Pro M" panose="02020600000000000000" pitchFamily="18" charset="-128"/>
                <a:cs typeface="Verdana" panose="020B0604030504040204" pitchFamily="34" charset="0"/>
              </a:rPr>
              <a:t>Promotion Seminar</a:t>
            </a:r>
            <a:endParaRPr lang="zh-TW" altLang="en-US" sz="2000" i="1" dirty="0">
              <a:solidFill>
                <a:schemeClr val="bg2">
                  <a:lumMod val="25000"/>
                </a:schemeClr>
              </a:solidFill>
              <a:latin typeface="Kozuka Mincho Pro M" panose="02020600000000000000" pitchFamily="18" charset="-128"/>
              <a:ea typeface="Kozuka Mincho Pro M" panose="02020600000000000000" pitchFamily="18" charset="-128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</TotalTime>
  <Words>20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Kozuka Mincho Pro M</vt:lpstr>
      <vt:lpstr>Malgun Gothic</vt:lpstr>
      <vt:lpstr>新細明體</vt:lpstr>
      <vt:lpstr>Arial</vt:lpstr>
      <vt:lpstr>Calibri</vt:lpstr>
      <vt:lpstr>Calibri Light</vt:lpstr>
      <vt:lpstr>Cambria Math</vt:lpstr>
      <vt:lpstr>Ebrima</vt:lpstr>
      <vt:lpstr>Times New Roman</vt:lpstr>
      <vt:lpstr>Verdana</vt:lpstr>
      <vt:lpstr>Office 佈景主題</vt:lpstr>
      <vt:lpstr>Monday, March 30, 2020  11:00 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User</cp:lastModifiedBy>
  <cp:revision>178</cp:revision>
  <cp:lastPrinted>2019-01-17T07:20:50Z</cp:lastPrinted>
  <dcterms:created xsi:type="dcterms:W3CDTF">2016-11-21T03:31:16Z</dcterms:created>
  <dcterms:modified xsi:type="dcterms:W3CDTF">2020-03-20T09:19:46Z</dcterms:modified>
</cp:coreProperties>
</file>